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FF1"/>
          </a:solidFill>
        </a:fill>
      </a:tcStyle>
    </a:wholeTbl>
    <a:band2H>
      <a:tcTxStyle b="def" i="def"/>
      <a:tcStyle>
        <a:tcBdr/>
        <a:fill>
          <a:solidFill>
            <a:srgbClr val="F1F7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CDF"/>
          </a:solidFill>
        </a:fill>
      </a:tcStyle>
    </a:wholeTbl>
    <a:band2H>
      <a:tcTxStyle b="def" i="def"/>
      <a:tcStyle>
        <a:tcBdr/>
        <a:fill>
          <a:solidFill>
            <a:srgbClr val="E8EE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DEFCE"/>
          </a:solidFill>
        </a:fill>
      </a:tcStyle>
    </a:wholeTbl>
    <a:band2H>
      <a:tcTxStyle b="def" i="def"/>
      <a:tcStyle>
        <a:tcBdr/>
        <a:fill>
          <a:solidFill>
            <a:srgbClr val="FEF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5" name="Shape 235"/>
          <p:cNvSpPr/>
          <p:nvPr>
            <p:ph type="sldImg"/>
          </p:nvPr>
        </p:nvSpPr>
        <p:spPr>
          <a:xfrm>
            <a:off x="1143000" y="685800"/>
            <a:ext cx="4572000" cy="3429000"/>
          </a:xfrm>
          <a:prstGeom prst="rect">
            <a:avLst/>
          </a:prstGeom>
        </p:spPr>
        <p:txBody>
          <a:bodyPr/>
          <a:lstStyle/>
          <a:p>
            <a:pPr/>
          </a:p>
        </p:txBody>
      </p:sp>
      <p:sp>
        <p:nvSpPr>
          <p:cNvPr id="236" name="Shape 2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21" name="Title Text"/>
          <p:cNvSpPr txBox="1"/>
          <p:nvPr>
            <p:ph type="title"/>
          </p:nvPr>
        </p:nvSpPr>
        <p:spPr>
          <a:xfrm>
            <a:off x="6367053" y="2116182"/>
            <a:ext cx="5491572" cy="1514020"/>
          </a:xfrm>
          <a:prstGeom prst="rect">
            <a:avLst/>
          </a:prstGeom>
        </p:spPr>
        <p:txBody>
          <a:bodyPr anchor="b"/>
          <a:lstStyle>
            <a:lvl1pPr>
              <a:lnSpc>
                <a:spcPct val="90000"/>
              </a:lnSpc>
              <a:defRPr b="1" sz="6000">
                <a:latin typeface="Franklin Gothic"/>
                <a:ea typeface="Franklin Gothic"/>
                <a:cs typeface="Franklin Gothic"/>
                <a:sym typeface="Franklin Gothic"/>
              </a:defRPr>
            </a:lvl1pPr>
          </a:lstStyle>
          <a:p>
            <a:pPr/>
            <a:r>
              <a:t>Title Text</a:t>
            </a:r>
          </a:p>
        </p:txBody>
      </p:sp>
      <p:grpSp>
        <p:nvGrpSpPr>
          <p:cNvPr id="25" name="Google Shape;17;p12"/>
          <p:cNvGrpSpPr/>
          <p:nvPr/>
        </p:nvGrpSpPr>
        <p:grpSpPr>
          <a:xfrm>
            <a:off x="1" y="758752"/>
            <a:ext cx="6099248" cy="6097531"/>
            <a:chOff x="0" y="0"/>
            <a:chExt cx="6099247" cy="6097530"/>
          </a:xfrm>
        </p:grpSpPr>
        <p:sp>
          <p:nvSpPr>
            <p:cNvPr id="22" name="Google Shape;18;p12"/>
            <p:cNvSpPr/>
            <p:nvPr/>
          </p:nvSpPr>
          <p:spPr>
            <a:xfrm>
              <a:off x="0" y="0"/>
              <a:ext cx="3073678" cy="4098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23" name="Google Shape;19;p12"/>
            <p:cNvSpPr/>
            <p:nvPr/>
          </p:nvSpPr>
          <p:spPr>
            <a:xfrm>
              <a:off x="0" y="4103380"/>
              <a:ext cx="1994712" cy="1994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24" name="Google Shape;20;p12"/>
            <p:cNvSpPr/>
            <p:nvPr/>
          </p:nvSpPr>
          <p:spPr>
            <a:xfrm>
              <a:off x="2097797" y="4098227"/>
              <a:ext cx="4001451" cy="1999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26" name="Body Level One…"/>
          <p:cNvSpPr txBox="1"/>
          <p:nvPr>
            <p:ph type="body" sz="quarter" idx="1"/>
          </p:nvPr>
        </p:nvSpPr>
        <p:spPr>
          <a:xfrm>
            <a:off x="6367055" y="4549552"/>
            <a:ext cx="5491570" cy="953338"/>
          </a:xfrm>
          <a:prstGeom prst="rect">
            <a:avLst/>
          </a:prstGeom>
        </p:spPr>
        <p:txBody>
          <a:bodyPr lIns="0" tIns="0" rIns="0" bIns="0"/>
          <a:lstStyle>
            <a:lvl1pPr marL="228600" indent="0">
              <a:buClrTx/>
              <a:buSzTx/>
              <a:buFontTx/>
              <a:buNone/>
              <a:defRPr sz="1800">
                <a:solidFill>
                  <a:srgbClr val="7CA655"/>
                </a:solidFill>
              </a:defRPr>
            </a:lvl1pPr>
            <a:lvl2pPr marL="648969" indent="-217169">
              <a:buClrTx/>
              <a:buSzPts val="1800"/>
              <a:buFontTx/>
              <a:defRPr sz="1800">
                <a:solidFill>
                  <a:srgbClr val="7CA655"/>
                </a:solidFill>
              </a:defRPr>
            </a:lvl2pPr>
            <a:lvl3pPr marL="1106169" indent="-217169">
              <a:buClrTx/>
              <a:buSzPts val="1800"/>
              <a:buFontTx/>
              <a:defRPr sz="1800">
                <a:solidFill>
                  <a:srgbClr val="7CA655"/>
                </a:solidFill>
              </a:defRPr>
            </a:lvl3pPr>
            <a:lvl4pPr marL="1563369" indent="-217169">
              <a:buClrTx/>
              <a:buSzPts val="1800"/>
              <a:buFontTx/>
              <a:defRPr sz="1800">
                <a:solidFill>
                  <a:srgbClr val="7CA655"/>
                </a:solidFill>
              </a:defRPr>
            </a:lvl4pPr>
            <a:lvl5pPr marL="2020570" indent="-217170">
              <a:buClrTx/>
              <a:buSzPts val="1800"/>
              <a:buFontTx/>
              <a:defRPr sz="1800">
                <a:solidFill>
                  <a:srgbClr val="7CA655"/>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Google Shape;22;p12"/>
          <p:cNvSpPr/>
          <p:nvPr/>
        </p:nvSpPr>
        <p:spPr>
          <a:xfrm>
            <a:off x="6367055" y="4252111"/>
            <a:ext cx="2133601" cy="3992"/>
          </a:xfrm>
          <a:prstGeom prst="line">
            <a:avLst/>
          </a:prstGeom>
          <a:ln w="101600">
            <a:solidFill>
              <a:srgbClr val="7CA655"/>
            </a:solidFill>
            <a:miter/>
          </a:ln>
        </p:spPr>
        <p:txBody>
          <a:bodyPr lIns="45719" rIns="45719"/>
          <a:lstStyle/>
          <a:p>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
    <p:spTree>
      <p:nvGrpSpPr>
        <p:cNvPr id="1" name=""/>
        <p:cNvGrpSpPr/>
        <p:nvPr/>
      </p:nvGrpSpPr>
      <p:grpSpPr>
        <a:xfrm>
          <a:off x="0" y="0"/>
          <a:ext cx="0" cy="0"/>
          <a:chOff x="0" y="0"/>
          <a:chExt cx="0" cy="0"/>
        </a:xfrm>
      </p:grpSpPr>
      <p:sp>
        <p:nvSpPr>
          <p:cNvPr id="182"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83"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
    <p:spTree>
      <p:nvGrpSpPr>
        <p:cNvPr id="1" name=""/>
        <p:cNvGrpSpPr/>
        <p:nvPr/>
      </p:nvGrpSpPr>
      <p:grpSpPr>
        <a:xfrm>
          <a:off x="0" y="0"/>
          <a:ext cx="0" cy="0"/>
          <a:chOff x="0" y="0"/>
          <a:chExt cx="0" cy="0"/>
        </a:xfrm>
      </p:grpSpPr>
      <p:sp>
        <p:nvSpPr>
          <p:cNvPr id="190" name="Google Shape;167;p23"/>
          <p:cNvSpPr/>
          <p:nvPr/>
        </p:nvSpPr>
        <p:spPr>
          <a:xfrm flipH="1">
            <a:off x="1045958" y="2213783"/>
            <a:ext cx="2138" cy="1828801"/>
          </a:xfrm>
          <a:prstGeom prst="line">
            <a:avLst/>
          </a:prstGeom>
          <a:ln w="165100">
            <a:solidFill>
              <a:schemeClr val="accent6"/>
            </a:solidFill>
            <a:miter/>
          </a:ln>
        </p:spPr>
        <p:txBody>
          <a:bodyPr lIns="45719" rIns="45719"/>
          <a:lstStyle/>
          <a:p>
            <a:pPr/>
          </a:p>
        </p:txBody>
      </p:sp>
      <p:sp>
        <p:nvSpPr>
          <p:cNvPr id="191" name="Google Shape;168;p23"/>
          <p:cNvSpPr/>
          <p:nvPr/>
        </p:nvSpPr>
        <p:spPr>
          <a:xfrm flipH="1">
            <a:off x="6180493" y="2213783"/>
            <a:ext cx="11102" cy="1828801"/>
          </a:xfrm>
          <a:prstGeom prst="line">
            <a:avLst/>
          </a:prstGeom>
          <a:ln w="165100">
            <a:solidFill>
              <a:schemeClr val="accent6"/>
            </a:solidFill>
            <a:miter/>
          </a:ln>
        </p:spPr>
        <p:txBody>
          <a:bodyPr lIns="45719" rIns="45719"/>
          <a:lstStyle/>
          <a:p>
            <a:pPr/>
          </a:p>
        </p:txBody>
      </p:sp>
      <p:sp>
        <p:nvSpPr>
          <p:cNvPr id="192" name="Google Shape;169;p23"/>
          <p:cNvSpPr/>
          <p:nvPr/>
        </p:nvSpPr>
        <p:spPr>
          <a:xfrm flipH="1">
            <a:off x="8745622" y="3904711"/>
            <a:ext cx="2137" cy="1828802"/>
          </a:xfrm>
          <a:prstGeom prst="line">
            <a:avLst/>
          </a:prstGeom>
          <a:ln w="165100">
            <a:solidFill>
              <a:schemeClr val="accent6"/>
            </a:solidFill>
            <a:miter/>
          </a:ln>
        </p:spPr>
        <p:txBody>
          <a:bodyPr lIns="45719" rIns="45719"/>
          <a:lstStyle/>
          <a:p>
            <a:pPr/>
          </a:p>
        </p:txBody>
      </p:sp>
      <p:sp>
        <p:nvSpPr>
          <p:cNvPr id="193" name="Google Shape;170;p23"/>
          <p:cNvSpPr/>
          <p:nvPr/>
        </p:nvSpPr>
        <p:spPr>
          <a:xfrm flipH="1">
            <a:off x="3611088" y="3895940"/>
            <a:ext cx="2138" cy="1828801"/>
          </a:xfrm>
          <a:prstGeom prst="line">
            <a:avLst/>
          </a:prstGeom>
          <a:ln w="165100">
            <a:solidFill>
              <a:schemeClr val="accent6"/>
            </a:solidFill>
            <a:miter/>
          </a:ln>
        </p:spPr>
        <p:txBody>
          <a:bodyPr lIns="45719" rIns="45719"/>
          <a:lstStyle/>
          <a:p>
            <a:pPr/>
          </a:p>
        </p:txBody>
      </p:sp>
      <p:sp>
        <p:nvSpPr>
          <p:cNvPr id="194"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95" name="Body Level One…"/>
          <p:cNvSpPr txBox="1"/>
          <p:nvPr>
            <p:ph type="body" sz="quarter" idx="1"/>
          </p:nvPr>
        </p:nvSpPr>
        <p:spPr>
          <a:xfrm>
            <a:off x="1296955" y="2934855"/>
            <a:ext cx="2133601" cy="369333"/>
          </a:xfrm>
          <a:prstGeom prst="rect">
            <a:avLst/>
          </a:prstGeom>
        </p:spPr>
        <p:txBody>
          <a:bodyPr lIns="0" tIns="0" rIns="0" bIns="0"/>
          <a:lstStyle>
            <a:lvl1pPr marL="228600" indent="0">
              <a:buClrTx/>
              <a:buSzTx/>
              <a:buFontTx/>
              <a:buNone/>
              <a:defRPr sz="1400"/>
            </a:lvl1pPr>
            <a:lvl2pPr marL="600709" indent="-168909">
              <a:buClrTx/>
              <a:buSzPts val="1400"/>
              <a:buFontTx/>
              <a:defRPr sz="1400"/>
            </a:lvl2pPr>
            <a:lvl3pPr marL="1057910" indent="-168910">
              <a:buClrTx/>
              <a:buSzPts val="1400"/>
              <a:buFontTx/>
              <a:defRPr sz="1400"/>
            </a:lvl3pPr>
            <a:lvl4pPr marL="1515110" indent="-168910">
              <a:buClrTx/>
              <a:buSzPts val="1400"/>
              <a:buFontTx/>
              <a:defRPr sz="1400"/>
            </a:lvl4pPr>
            <a:lvl5pPr marL="1972310" indent="-168910">
              <a:buClrTx/>
              <a:buSzPts val="1400"/>
              <a:buFontTx/>
              <a:defRPr sz="1400"/>
            </a:lvl5pPr>
          </a:lstStyle>
          <a:p>
            <a:pPr/>
            <a:r>
              <a:t>Body Level One</a:t>
            </a:r>
          </a:p>
          <a:p>
            <a:pPr lvl="1"/>
            <a:r>
              <a:t>Body Level Two</a:t>
            </a:r>
          </a:p>
          <a:p>
            <a:pPr lvl="2"/>
            <a:r>
              <a:t>Body Level Three</a:t>
            </a:r>
          </a:p>
          <a:p>
            <a:pPr lvl="3"/>
            <a:r>
              <a:t>Body Level Four</a:t>
            </a:r>
          </a:p>
          <a:p>
            <a:pPr lvl="4"/>
            <a:r>
              <a:t>Body Level Five</a:t>
            </a:r>
          </a:p>
        </p:txBody>
      </p:sp>
      <p:sp>
        <p:nvSpPr>
          <p:cNvPr id="196" name="Google Shape;173;p23"/>
          <p:cNvSpPr txBox="1"/>
          <p:nvPr>
            <p:ph type="body" sz="quarter" idx="21"/>
          </p:nvPr>
        </p:nvSpPr>
        <p:spPr>
          <a:xfrm>
            <a:off x="1296955" y="2568686"/>
            <a:ext cx="2133601"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197" name="Google Shape;174;p23"/>
          <p:cNvSpPr txBox="1"/>
          <p:nvPr>
            <p:ph type="body" sz="quarter" idx="22"/>
          </p:nvPr>
        </p:nvSpPr>
        <p:spPr>
          <a:xfrm>
            <a:off x="3897798" y="5087327"/>
            <a:ext cx="2133601" cy="369333"/>
          </a:xfrm>
          <a:prstGeom prst="rect">
            <a:avLst/>
          </a:prstGeom>
        </p:spPr>
        <p:txBody>
          <a:bodyPr lIns="0" tIns="0" rIns="0" bIns="0"/>
          <a:lstStyle/>
          <a:p>
            <a:pPr marL="228600" indent="0">
              <a:buClrTx/>
              <a:buSzTx/>
              <a:buFontTx/>
              <a:buNone/>
              <a:defRPr sz="1400"/>
            </a:pPr>
          </a:p>
        </p:txBody>
      </p:sp>
      <p:sp>
        <p:nvSpPr>
          <p:cNvPr id="198" name="Google Shape;175;p23"/>
          <p:cNvSpPr txBox="1"/>
          <p:nvPr>
            <p:ph type="body" sz="quarter" idx="23"/>
          </p:nvPr>
        </p:nvSpPr>
        <p:spPr>
          <a:xfrm>
            <a:off x="3897798" y="4701907"/>
            <a:ext cx="2133601"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199" name="Google Shape;176;p23"/>
          <p:cNvSpPr txBox="1"/>
          <p:nvPr>
            <p:ph type="body" sz="quarter" idx="24"/>
          </p:nvPr>
        </p:nvSpPr>
        <p:spPr>
          <a:xfrm>
            <a:off x="9001711" y="5087327"/>
            <a:ext cx="2133601" cy="369333"/>
          </a:xfrm>
          <a:prstGeom prst="rect">
            <a:avLst/>
          </a:prstGeom>
        </p:spPr>
        <p:txBody>
          <a:bodyPr lIns="0" tIns="0" rIns="0" bIns="0"/>
          <a:lstStyle/>
          <a:p>
            <a:pPr marL="228600" indent="0">
              <a:buClrTx/>
              <a:buSzTx/>
              <a:buFontTx/>
              <a:buNone/>
              <a:defRPr sz="1400"/>
            </a:pPr>
          </a:p>
        </p:txBody>
      </p:sp>
      <p:sp>
        <p:nvSpPr>
          <p:cNvPr id="200" name="Google Shape;177;p23"/>
          <p:cNvSpPr txBox="1"/>
          <p:nvPr>
            <p:ph type="body" sz="quarter" idx="25"/>
          </p:nvPr>
        </p:nvSpPr>
        <p:spPr>
          <a:xfrm>
            <a:off x="9001711" y="4701907"/>
            <a:ext cx="2133601"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201" name="Google Shape;178;p23"/>
          <p:cNvSpPr txBox="1"/>
          <p:nvPr>
            <p:ph type="body" sz="quarter" idx="26"/>
          </p:nvPr>
        </p:nvSpPr>
        <p:spPr>
          <a:xfrm>
            <a:off x="6438143" y="2934855"/>
            <a:ext cx="2133601" cy="369333"/>
          </a:xfrm>
          <a:prstGeom prst="rect">
            <a:avLst/>
          </a:prstGeom>
        </p:spPr>
        <p:txBody>
          <a:bodyPr lIns="0" tIns="0" rIns="0" bIns="0"/>
          <a:lstStyle/>
          <a:p>
            <a:pPr marL="228600" indent="0">
              <a:buClrTx/>
              <a:buSzTx/>
              <a:buFontTx/>
              <a:buNone/>
              <a:defRPr sz="1400"/>
            </a:pPr>
          </a:p>
        </p:txBody>
      </p:sp>
      <p:sp>
        <p:nvSpPr>
          <p:cNvPr id="202" name="Google Shape;179;p23"/>
          <p:cNvSpPr txBox="1"/>
          <p:nvPr>
            <p:ph type="body" sz="quarter" idx="27"/>
          </p:nvPr>
        </p:nvSpPr>
        <p:spPr>
          <a:xfrm>
            <a:off x="6438143" y="2568686"/>
            <a:ext cx="2133601"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203" name="Google Shape;180;p23"/>
          <p:cNvSpPr/>
          <p:nvPr/>
        </p:nvSpPr>
        <p:spPr>
          <a:xfrm>
            <a:off x="967689" y="3968779"/>
            <a:ext cx="10275477" cy="1"/>
          </a:xfrm>
          <a:prstGeom prst="line">
            <a:avLst/>
          </a:prstGeom>
          <a:ln w="165100">
            <a:solidFill>
              <a:schemeClr val="accent3"/>
            </a:solidFill>
            <a:miter/>
          </a:ln>
        </p:spPr>
        <p:txBody>
          <a:bodyPr lIns="45719" rIns="45719"/>
          <a:lstStyle/>
          <a:p>
            <a:pPr/>
          </a:p>
        </p:txBody>
      </p:sp>
      <p:sp>
        <p:nvSpPr>
          <p:cNvPr id="204" name="Google Shape;181;p23"/>
          <p:cNvSpPr/>
          <p:nvPr/>
        </p:nvSpPr>
        <p:spPr>
          <a:xfrm>
            <a:off x="964323" y="3883240"/>
            <a:ext cx="163272" cy="163272"/>
          </a:xfrm>
          <a:prstGeom prst="rect">
            <a:avLst/>
          </a:prstGeom>
          <a:solidFill>
            <a:srgbClr val="7CA655"/>
          </a:solidFill>
          <a:ln w="12700">
            <a:miter lim="400000"/>
          </a:ln>
        </p:spPr>
        <p:txBody>
          <a:bodyPr lIns="45719" rIns="45719" anchor="ctr"/>
          <a:lstStyle/>
          <a:p>
            <a:pPr algn="ctr">
              <a:defRPr sz="1800">
                <a:solidFill>
                  <a:srgbClr val="FFFFFF"/>
                </a:solidFill>
                <a:latin typeface="Libre Franklin"/>
                <a:ea typeface="Libre Franklin"/>
                <a:cs typeface="Libre Franklin"/>
                <a:sym typeface="Libre Franklin"/>
              </a:defRPr>
            </a:pPr>
          </a:p>
        </p:txBody>
      </p:sp>
      <p:sp>
        <p:nvSpPr>
          <p:cNvPr id="205" name="Google Shape;182;p23"/>
          <p:cNvSpPr/>
          <p:nvPr/>
        </p:nvSpPr>
        <p:spPr>
          <a:xfrm>
            <a:off x="3531589" y="3892012"/>
            <a:ext cx="163272" cy="163272"/>
          </a:xfrm>
          <a:prstGeom prst="rect">
            <a:avLst/>
          </a:prstGeom>
          <a:solidFill>
            <a:srgbClr val="7CA655"/>
          </a:solidFill>
          <a:ln w="12700">
            <a:miter lim="400000"/>
          </a:ln>
        </p:spPr>
        <p:txBody>
          <a:bodyPr lIns="45719" rIns="45719" anchor="ctr"/>
          <a:lstStyle/>
          <a:p>
            <a:pPr algn="ctr">
              <a:defRPr sz="1800">
                <a:solidFill>
                  <a:srgbClr val="FFFFFF"/>
                </a:solidFill>
                <a:latin typeface="Libre Franklin"/>
                <a:ea typeface="Libre Franklin"/>
                <a:cs typeface="Libre Franklin"/>
                <a:sym typeface="Libre Franklin"/>
              </a:defRPr>
            </a:pPr>
          </a:p>
        </p:txBody>
      </p:sp>
      <p:sp>
        <p:nvSpPr>
          <p:cNvPr id="206" name="Google Shape;183;p23"/>
          <p:cNvSpPr/>
          <p:nvPr/>
        </p:nvSpPr>
        <p:spPr>
          <a:xfrm>
            <a:off x="6098857" y="3883240"/>
            <a:ext cx="163272" cy="163272"/>
          </a:xfrm>
          <a:prstGeom prst="rect">
            <a:avLst/>
          </a:prstGeom>
          <a:solidFill>
            <a:srgbClr val="7CA655"/>
          </a:solidFill>
          <a:ln w="12700">
            <a:miter lim="400000"/>
          </a:ln>
        </p:spPr>
        <p:txBody>
          <a:bodyPr lIns="45719" rIns="45719" anchor="ctr"/>
          <a:lstStyle/>
          <a:p>
            <a:pPr algn="ctr">
              <a:defRPr sz="1800">
                <a:solidFill>
                  <a:srgbClr val="FFFFFF"/>
                </a:solidFill>
                <a:latin typeface="Libre Franklin"/>
                <a:ea typeface="Libre Franklin"/>
                <a:cs typeface="Libre Franklin"/>
                <a:sym typeface="Libre Franklin"/>
              </a:defRPr>
            </a:pPr>
          </a:p>
        </p:txBody>
      </p:sp>
      <p:sp>
        <p:nvSpPr>
          <p:cNvPr id="207" name="Google Shape;184;p23"/>
          <p:cNvSpPr/>
          <p:nvPr/>
        </p:nvSpPr>
        <p:spPr>
          <a:xfrm>
            <a:off x="8666123" y="3892012"/>
            <a:ext cx="163272" cy="163272"/>
          </a:xfrm>
          <a:prstGeom prst="rect">
            <a:avLst/>
          </a:prstGeom>
          <a:solidFill>
            <a:srgbClr val="7CA655"/>
          </a:solidFill>
          <a:ln w="12700">
            <a:miter lim="400000"/>
          </a:ln>
        </p:spPr>
        <p:txBody>
          <a:bodyPr lIns="45719" rIns="45719" anchor="ctr"/>
          <a:lstStyle/>
          <a:p>
            <a:pPr algn="ctr">
              <a:defRPr sz="1800">
                <a:solidFill>
                  <a:srgbClr val="FFFFFF"/>
                </a:solidFill>
                <a:latin typeface="Libre Franklin"/>
                <a:ea typeface="Libre Franklin"/>
                <a:cs typeface="Libre Franklin"/>
                <a:sym typeface="Libre Franklin"/>
              </a:defRPr>
            </a:pPr>
          </a:p>
        </p:txBody>
      </p:sp>
      <p:sp>
        <p:nvSpPr>
          <p:cNvPr id="208"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
    <p:spTree>
      <p:nvGrpSpPr>
        <p:cNvPr id="1" name=""/>
        <p:cNvGrpSpPr/>
        <p:nvPr/>
      </p:nvGrpSpPr>
      <p:grpSpPr>
        <a:xfrm>
          <a:off x="0" y="0"/>
          <a:ext cx="0" cy="0"/>
          <a:chOff x="0" y="0"/>
          <a:chExt cx="0" cy="0"/>
        </a:xfrm>
      </p:grpSpPr>
      <p:grpSp>
        <p:nvGrpSpPr>
          <p:cNvPr id="218" name="Google Shape;189;p24"/>
          <p:cNvGrpSpPr/>
          <p:nvPr/>
        </p:nvGrpSpPr>
        <p:grpSpPr>
          <a:xfrm>
            <a:off x="833" y="3900132"/>
            <a:ext cx="2958394" cy="2959227"/>
            <a:chOff x="0" y="0"/>
            <a:chExt cx="2958392" cy="2959225"/>
          </a:xfrm>
        </p:grpSpPr>
        <p:sp>
          <p:nvSpPr>
            <p:cNvPr id="215" name="Google Shape;190;p24"/>
            <p:cNvSpPr/>
            <p:nvPr/>
          </p:nvSpPr>
          <p:spPr>
            <a:xfrm flipH="1" rot="5400000">
              <a:off x="1218564" y="1219397"/>
              <a:ext cx="1491284" cy="1988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216" name="Google Shape;191;p24"/>
            <p:cNvSpPr/>
            <p:nvPr/>
          </p:nvSpPr>
          <p:spPr>
            <a:xfrm flipH="1" rot="5400000">
              <a:off x="-137" y="1991570"/>
              <a:ext cx="967793" cy="96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217" name="Google Shape;192;p24"/>
            <p:cNvSpPr/>
            <p:nvPr/>
          </p:nvSpPr>
          <p:spPr>
            <a:xfrm flipH="1" rot="5400000">
              <a:off x="-485700" y="485699"/>
              <a:ext cx="1941420" cy="970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219"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220" name="Google Shape;194;p24"/>
          <p:cNvSpPr/>
          <p:nvPr/>
        </p:nvSpPr>
        <p:spPr>
          <a:xfrm>
            <a:off x="952500" y="1939107"/>
            <a:ext cx="2133600" cy="3992"/>
          </a:xfrm>
          <a:prstGeom prst="line">
            <a:avLst/>
          </a:prstGeom>
          <a:ln w="101600">
            <a:solidFill>
              <a:srgbClr val="7CA655"/>
            </a:solidFill>
            <a:miter/>
          </a:ln>
        </p:spPr>
        <p:txBody>
          <a:bodyPr lIns="45719" rIns="45719"/>
          <a:lstStyle/>
          <a:p>
            <a:pPr/>
          </a:p>
        </p:txBody>
      </p:sp>
      <p:sp>
        <p:nvSpPr>
          <p:cNvPr id="221" name="Body Level One…"/>
          <p:cNvSpPr txBox="1"/>
          <p:nvPr>
            <p:ph type="body" sz="quarter" idx="1"/>
          </p:nvPr>
        </p:nvSpPr>
        <p:spPr>
          <a:xfrm>
            <a:off x="952500" y="2300155"/>
            <a:ext cx="3036478" cy="404217"/>
          </a:xfrm>
          <a:prstGeom prst="rect">
            <a:avLst/>
          </a:prstGeom>
        </p:spPr>
        <p:txBody>
          <a:bodyPr lIns="0" tIns="0" rIns="0" bIns="0"/>
          <a:lstStyle>
            <a:lvl1pPr marL="228600" indent="0">
              <a:buClrTx/>
              <a:buSzTx/>
              <a:buFontTx/>
              <a:buNone/>
              <a:defRPr sz="1800">
                <a:solidFill>
                  <a:srgbClr val="7CA655"/>
                </a:solidFill>
                <a:latin typeface="Franklin Gothic"/>
                <a:ea typeface="Franklin Gothic"/>
                <a:cs typeface="Franklin Gothic"/>
                <a:sym typeface="Franklin Gothic"/>
              </a:defRPr>
            </a:lvl1pPr>
            <a:lvl2pPr marL="228600" indent="457200">
              <a:buClrTx/>
              <a:buSzTx/>
              <a:buFontTx/>
              <a:buNone/>
              <a:defRPr sz="1800">
                <a:solidFill>
                  <a:srgbClr val="7CA655"/>
                </a:solidFill>
                <a:latin typeface="Franklin Gothic"/>
                <a:ea typeface="Franklin Gothic"/>
                <a:cs typeface="Franklin Gothic"/>
                <a:sym typeface="Franklin Gothic"/>
              </a:defRPr>
            </a:lvl2pPr>
            <a:lvl3pPr marL="228600" indent="914400">
              <a:buClrTx/>
              <a:buSzTx/>
              <a:buFontTx/>
              <a:buNone/>
              <a:defRPr sz="1800">
                <a:solidFill>
                  <a:srgbClr val="7CA655"/>
                </a:solidFill>
                <a:latin typeface="Franklin Gothic"/>
                <a:ea typeface="Franklin Gothic"/>
                <a:cs typeface="Franklin Gothic"/>
                <a:sym typeface="Franklin Gothic"/>
              </a:defRPr>
            </a:lvl3pPr>
            <a:lvl4pPr marL="228600" indent="1371600">
              <a:buClrTx/>
              <a:buSzTx/>
              <a:buFontTx/>
              <a:buNone/>
              <a:defRPr sz="1800">
                <a:solidFill>
                  <a:srgbClr val="7CA655"/>
                </a:solidFill>
                <a:latin typeface="Franklin Gothic"/>
                <a:ea typeface="Franklin Gothic"/>
                <a:cs typeface="Franklin Gothic"/>
                <a:sym typeface="Franklin Gothic"/>
              </a:defRPr>
            </a:lvl4pPr>
            <a:lvl5pPr marL="228600" indent="1828800">
              <a:buClrTx/>
              <a:buSzTx/>
              <a:buFontTx/>
              <a:buNone/>
              <a:defRPr sz="1800">
                <a:solidFill>
                  <a:srgbClr val="7CA655"/>
                </a:solidFill>
                <a:latin typeface="Franklin Gothic"/>
                <a:ea typeface="Franklin Gothic"/>
                <a:cs typeface="Franklin Gothic"/>
                <a:sym typeface="Franklin Gothic"/>
              </a:defRPr>
            </a:lvl5pPr>
          </a:lstStyle>
          <a:p>
            <a:pPr/>
            <a:r>
              <a:t>Body Level One</a:t>
            </a:r>
          </a:p>
          <a:p>
            <a:pPr lvl="1"/>
            <a:r>
              <a:t>Body Level Two</a:t>
            </a:r>
          </a:p>
          <a:p>
            <a:pPr lvl="2"/>
            <a:r>
              <a:t>Body Level Three</a:t>
            </a:r>
          </a:p>
          <a:p>
            <a:pPr lvl="3"/>
            <a:r>
              <a:t>Body Level Four</a:t>
            </a:r>
          </a:p>
          <a:p>
            <a:pPr lvl="4"/>
            <a:r>
              <a:t>Body Level Five</a:t>
            </a:r>
          </a:p>
        </p:txBody>
      </p:sp>
      <p:sp>
        <p:nvSpPr>
          <p:cNvPr id="222" name="Google Shape;196;p24"/>
          <p:cNvSpPr txBox="1"/>
          <p:nvPr>
            <p:ph type="body" sz="quarter" idx="21"/>
          </p:nvPr>
        </p:nvSpPr>
        <p:spPr>
          <a:xfrm>
            <a:off x="952500" y="2799146"/>
            <a:ext cx="3036478" cy="1942139"/>
          </a:xfrm>
          <a:prstGeom prst="rect">
            <a:avLst/>
          </a:prstGeom>
        </p:spPr>
        <p:txBody>
          <a:bodyPr lIns="0" tIns="0" rIns="0" bIns="0"/>
          <a:lstStyle/>
          <a:p>
            <a:pPr indent="-330200">
              <a:lnSpc>
                <a:spcPct val="100000"/>
              </a:lnSpc>
              <a:buSzPts val="1600"/>
              <a:buFont typeface="Helvetica"/>
              <a:buChar char="▪"/>
              <a:defRPr sz="1600"/>
            </a:pPr>
          </a:p>
        </p:txBody>
      </p:sp>
      <p:sp>
        <p:nvSpPr>
          <p:cNvPr id="223" name="Google Shape;197;p24"/>
          <p:cNvSpPr txBox="1"/>
          <p:nvPr>
            <p:ph type="body" sz="quarter" idx="22"/>
          </p:nvPr>
        </p:nvSpPr>
        <p:spPr>
          <a:xfrm>
            <a:off x="4569371" y="2300155"/>
            <a:ext cx="3036478" cy="404217"/>
          </a:xfrm>
          <a:prstGeom prst="rect">
            <a:avLst/>
          </a:prstGeom>
        </p:spPr>
        <p:txBody>
          <a:bodyPr lIns="0" tIns="0" rIns="0" bIns="0"/>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224" name="Google Shape;198;p24"/>
          <p:cNvSpPr txBox="1"/>
          <p:nvPr>
            <p:ph type="body" sz="quarter" idx="23"/>
          </p:nvPr>
        </p:nvSpPr>
        <p:spPr>
          <a:xfrm>
            <a:off x="4569371" y="2799146"/>
            <a:ext cx="3050629" cy="1942139"/>
          </a:xfrm>
          <a:prstGeom prst="rect">
            <a:avLst/>
          </a:prstGeom>
        </p:spPr>
        <p:txBody>
          <a:bodyPr lIns="0" tIns="0" rIns="0" bIns="0"/>
          <a:lstStyle/>
          <a:p>
            <a:pPr indent="-330200">
              <a:lnSpc>
                <a:spcPct val="100000"/>
              </a:lnSpc>
              <a:buSzPts val="1600"/>
              <a:buFont typeface="Helvetica"/>
              <a:buChar char="▪"/>
              <a:defRPr sz="1600"/>
            </a:pPr>
          </a:p>
        </p:txBody>
      </p:sp>
      <p:sp>
        <p:nvSpPr>
          <p:cNvPr id="225" name="Google Shape;199;p24"/>
          <p:cNvSpPr txBox="1"/>
          <p:nvPr>
            <p:ph type="body" sz="quarter" idx="24"/>
          </p:nvPr>
        </p:nvSpPr>
        <p:spPr>
          <a:xfrm>
            <a:off x="8187017" y="2300155"/>
            <a:ext cx="3036478" cy="404217"/>
          </a:xfrm>
          <a:prstGeom prst="rect">
            <a:avLst/>
          </a:prstGeom>
        </p:spPr>
        <p:txBody>
          <a:bodyPr lIns="0" tIns="0" rIns="0" bIns="0"/>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226" name="Google Shape;200;p24"/>
          <p:cNvSpPr txBox="1"/>
          <p:nvPr>
            <p:ph type="body" sz="quarter" idx="25"/>
          </p:nvPr>
        </p:nvSpPr>
        <p:spPr>
          <a:xfrm>
            <a:off x="8187017" y="2799146"/>
            <a:ext cx="3036478" cy="1942139"/>
          </a:xfrm>
          <a:prstGeom prst="rect">
            <a:avLst/>
          </a:prstGeom>
        </p:spPr>
        <p:txBody>
          <a:bodyPr lIns="0" tIns="0" rIns="0" bIns="0"/>
          <a:lstStyle/>
          <a:p>
            <a:pPr indent="-330200">
              <a:lnSpc>
                <a:spcPct val="100000"/>
              </a:lnSpc>
              <a:buSzPts val="1600"/>
              <a:buFont typeface="Helvetica"/>
              <a:buChar char="▪"/>
              <a:defRPr sz="1600"/>
            </a:pPr>
          </a:p>
        </p:txBody>
      </p:sp>
      <p:sp>
        <p:nvSpPr>
          <p:cNvPr id="227" name="Google Shape;201;p24"/>
          <p:cNvSpPr/>
          <p:nvPr/>
        </p:nvSpPr>
        <p:spPr>
          <a:xfrm>
            <a:off x="4569371" y="1939107"/>
            <a:ext cx="2133601" cy="3992"/>
          </a:xfrm>
          <a:prstGeom prst="line">
            <a:avLst/>
          </a:prstGeom>
          <a:ln w="101600">
            <a:solidFill>
              <a:srgbClr val="7CA655"/>
            </a:solidFill>
            <a:miter/>
          </a:ln>
        </p:spPr>
        <p:txBody>
          <a:bodyPr lIns="45719" rIns="45719"/>
          <a:lstStyle/>
          <a:p>
            <a:pPr/>
          </a:p>
        </p:txBody>
      </p:sp>
      <p:sp>
        <p:nvSpPr>
          <p:cNvPr id="228" name="Google Shape;202;p24"/>
          <p:cNvSpPr/>
          <p:nvPr/>
        </p:nvSpPr>
        <p:spPr>
          <a:xfrm>
            <a:off x="8187017" y="1939107"/>
            <a:ext cx="2133601" cy="3992"/>
          </a:xfrm>
          <a:prstGeom prst="line">
            <a:avLst/>
          </a:prstGeom>
          <a:ln w="101600">
            <a:solidFill>
              <a:srgbClr val="7CA655"/>
            </a:solidFill>
            <a:miter/>
          </a:ln>
        </p:spPr>
        <p:txBody>
          <a:bodyPr lIns="45719" rIns="45719"/>
          <a:lstStyle/>
          <a:p>
            <a:pPr/>
          </a:p>
        </p:txBody>
      </p:sp>
      <p:sp>
        <p:nvSpPr>
          <p:cNvPr id="229"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grpSp>
        <p:nvGrpSpPr>
          <p:cNvPr id="40" name="Google Shape;24;p13"/>
          <p:cNvGrpSpPr/>
          <p:nvPr/>
        </p:nvGrpSpPr>
        <p:grpSpPr>
          <a:xfrm>
            <a:off x="6362700" y="-1"/>
            <a:ext cx="5829299" cy="3235604"/>
            <a:chOff x="0" y="0"/>
            <a:chExt cx="5829298" cy="3235602"/>
          </a:xfrm>
        </p:grpSpPr>
        <p:sp>
          <p:nvSpPr>
            <p:cNvPr id="35" name="Google Shape;25;p13"/>
            <p:cNvSpPr/>
            <p:nvPr/>
          </p:nvSpPr>
          <p:spPr>
            <a:xfrm>
              <a:off x="0" y="-1"/>
              <a:ext cx="3883666" cy="3235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5" y="4284"/>
                  </a:moveTo>
                  <a:lnTo>
                    <a:pt x="7210" y="0"/>
                  </a:lnTo>
                  <a:lnTo>
                    <a:pt x="0" y="0"/>
                  </a:lnTo>
                  <a:lnTo>
                    <a:pt x="7174" y="8611"/>
                  </a:lnTo>
                  <a:lnTo>
                    <a:pt x="10785" y="4284"/>
                  </a:lnTo>
                  <a:moveTo>
                    <a:pt x="21600" y="17273"/>
                  </a:moveTo>
                  <a:lnTo>
                    <a:pt x="17995" y="12946"/>
                  </a:lnTo>
                  <a:lnTo>
                    <a:pt x="14390" y="17273"/>
                  </a:lnTo>
                  <a:lnTo>
                    <a:pt x="17995" y="21600"/>
                  </a:lnTo>
                  <a:lnTo>
                    <a:pt x="21600" y="17273"/>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36" name="Google Shape;26;p13"/>
            <p:cNvSpPr/>
            <p:nvPr/>
          </p:nvSpPr>
          <p:spPr>
            <a:xfrm>
              <a:off x="641667" y="1289897"/>
              <a:ext cx="1945635" cy="1945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6" y="0"/>
                  </a:moveTo>
                  <a:lnTo>
                    <a:pt x="0" y="7208"/>
                  </a:lnTo>
                  <a:lnTo>
                    <a:pt x="14404" y="21600"/>
                  </a:lnTo>
                  <a:lnTo>
                    <a:pt x="21600" y="14404"/>
                  </a:lnTo>
                  <a:lnTo>
                    <a:pt x="7196"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37" name="Google Shape;27;p13"/>
            <p:cNvSpPr/>
            <p:nvPr/>
          </p:nvSpPr>
          <p:spPr>
            <a:xfrm>
              <a:off x="2592729" y="0"/>
              <a:ext cx="1284423" cy="641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791" y="21600"/>
                  </a:lnTo>
                  <a:lnTo>
                    <a:pt x="2160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38" name="Google Shape;28;p13"/>
            <p:cNvSpPr/>
            <p:nvPr/>
          </p:nvSpPr>
          <p:spPr>
            <a:xfrm>
              <a:off x="1289849" y="641691"/>
              <a:ext cx="1945635" cy="1945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8" y="0"/>
                  </a:moveTo>
                  <a:lnTo>
                    <a:pt x="0" y="7196"/>
                  </a:lnTo>
                  <a:lnTo>
                    <a:pt x="14404" y="21600"/>
                  </a:lnTo>
                  <a:lnTo>
                    <a:pt x="21600" y="14404"/>
                  </a:lnTo>
                  <a:lnTo>
                    <a:pt x="7208"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39" name="Google Shape;29;p13"/>
            <p:cNvSpPr/>
            <p:nvPr/>
          </p:nvSpPr>
          <p:spPr>
            <a:xfrm>
              <a:off x="3235483" y="641691"/>
              <a:ext cx="2593816" cy="259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5"/>
                  </a:moveTo>
                  <a:lnTo>
                    <a:pt x="10795" y="0"/>
                  </a:lnTo>
                  <a:lnTo>
                    <a:pt x="0" y="10805"/>
                  </a:lnTo>
                  <a:lnTo>
                    <a:pt x="10795" y="21600"/>
                  </a:lnTo>
                  <a:lnTo>
                    <a:pt x="21600" y="10805"/>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41"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42" name="Google Shape;31;p13"/>
          <p:cNvSpPr/>
          <p:nvPr/>
        </p:nvSpPr>
        <p:spPr>
          <a:xfrm>
            <a:off x="952500" y="1934654"/>
            <a:ext cx="2133600" cy="3992"/>
          </a:xfrm>
          <a:prstGeom prst="line">
            <a:avLst/>
          </a:prstGeom>
          <a:ln w="101600">
            <a:solidFill>
              <a:srgbClr val="7CA655"/>
            </a:solidFill>
            <a:miter/>
          </a:ln>
        </p:spPr>
        <p:txBody>
          <a:bodyPr lIns="45719" rIns="45719"/>
          <a:lstStyle/>
          <a:p>
            <a:pPr/>
          </a:p>
        </p:txBody>
      </p:sp>
      <p:sp>
        <p:nvSpPr>
          <p:cNvPr id="43" name="Body Level One…"/>
          <p:cNvSpPr txBox="1"/>
          <p:nvPr>
            <p:ph type="body" sz="quarter" idx="1"/>
          </p:nvPr>
        </p:nvSpPr>
        <p:spPr>
          <a:xfrm>
            <a:off x="952500" y="2818295"/>
            <a:ext cx="2133600" cy="369334"/>
          </a:xfrm>
          <a:prstGeom prst="rect">
            <a:avLst/>
          </a:prstGeom>
        </p:spPr>
        <p:txBody>
          <a:bodyPr lIns="0" tIns="0" rIns="0" bIns="0"/>
          <a:lstStyle>
            <a:lvl1pPr marL="228600" indent="0">
              <a:lnSpc>
                <a:spcPct val="100000"/>
              </a:lnSpc>
              <a:buClrTx/>
              <a:buSzTx/>
              <a:buFontTx/>
              <a:buNone/>
              <a:defRPr sz="1400"/>
            </a:lvl1pPr>
            <a:lvl2pPr marL="600709" indent="-168909">
              <a:lnSpc>
                <a:spcPct val="100000"/>
              </a:lnSpc>
              <a:buClrTx/>
              <a:buSzPts val="1400"/>
              <a:buFontTx/>
              <a:defRPr sz="1400"/>
            </a:lvl2pPr>
            <a:lvl3pPr marL="1057910" indent="-168910">
              <a:lnSpc>
                <a:spcPct val="100000"/>
              </a:lnSpc>
              <a:buClrTx/>
              <a:buSzPts val="1400"/>
              <a:buFontTx/>
              <a:defRPr sz="1400"/>
            </a:lvl3pPr>
            <a:lvl4pPr marL="1515110" indent="-168910">
              <a:lnSpc>
                <a:spcPct val="100000"/>
              </a:lnSpc>
              <a:buClrTx/>
              <a:buSzPts val="1400"/>
              <a:buFontTx/>
              <a:defRPr sz="1400"/>
            </a:lvl4pPr>
            <a:lvl5pPr marL="1972310" indent="-168910">
              <a:lnSpc>
                <a:spcPct val="100000"/>
              </a:lnSpc>
              <a:buClrTx/>
              <a:buSzPts val="1400"/>
              <a:buFontTx/>
              <a:defRPr sz="1400"/>
            </a:lvl5pPr>
          </a:lstStyle>
          <a:p>
            <a:pPr/>
            <a:r>
              <a:t>Body Level One</a:t>
            </a:r>
          </a:p>
          <a:p>
            <a:pPr lvl="1"/>
            <a:r>
              <a:t>Body Level Two</a:t>
            </a:r>
          </a:p>
          <a:p>
            <a:pPr lvl="2"/>
            <a:r>
              <a:t>Body Level Three</a:t>
            </a:r>
          </a:p>
          <a:p>
            <a:pPr lvl="3"/>
            <a:r>
              <a:t>Body Level Four</a:t>
            </a:r>
          </a:p>
          <a:p>
            <a:pPr lvl="4"/>
            <a:r>
              <a:t>Body Level Five</a:t>
            </a:r>
          </a:p>
        </p:txBody>
      </p:sp>
      <p:sp>
        <p:nvSpPr>
          <p:cNvPr id="44" name="Google Shape;33;p13"/>
          <p:cNvSpPr txBox="1"/>
          <p:nvPr>
            <p:ph type="body" sz="quarter" idx="21"/>
          </p:nvPr>
        </p:nvSpPr>
        <p:spPr>
          <a:xfrm>
            <a:off x="952500" y="2209800"/>
            <a:ext cx="2133600" cy="205837"/>
          </a:xfrm>
          <a:prstGeom prst="rect">
            <a:avLst/>
          </a:prstGeom>
        </p:spPr>
        <p:txBody>
          <a:bodyPr lIns="0" tIns="0" rIns="0" bIns="0"/>
          <a:lstStyle/>
          <a:p>
            <a:pPr marL="228600" indent="0">
              <a:lnSpc>
                <a:spcPct val="100000"/>
              </a:lnSpc>
              <a:spcBef>
                <a:spcPts val="400"/>
              </a:spcBef>
              <a:buClrTx/>
              <a:buSzTx/>
              <a:buFontTx/>
              <a:buNone/>
              <a:defRPr sz="1800">
                <a:solidFill>
                  <a:srgbClr val="7CA655"/>
                </a:solidFill>
                <a:latin typeface="Franklin Gothic"/>
                <a:ea typeface="Franklin Gothic"/>
                <a:cs typeface="Franklin Gothic"/>
                <a:sym typeface="Franklin Gothic"/>
              </a:defRPr>
            </a:pPr>
          </a:p>
        </p:txBody>
      </p:sp>
      <p:sp>
        <p:nvSpPr>
          <p:cNvPr id="45" name="Google Shape;34;p13"/>
          <p:cNvSpPr/>
          <p:nvPr/>
        </p:nvSpPr>
        <p:spPr>
          <a:xfrm>
            <a:off x="3663043" y="1939107"/>
            <a:ext cx="2133600" cy="3992"/>
          </a:xfrm>
          <a:prstGeom prst="line">
            <a:avLst/>
          </a:prstGeom>
          <a:ln w="101600">
            <a:solidFill>
              <a:srgbClr val="7CA655"/>
            </a:solidFill>
            <a:miter/>
          </a:ln>
        </p:spPr>
        <p:txBody>
          <a:bodyPr lIns="45719" rIns="45719"/>
          <a:lstStyle/>
          <a:p>
            <a:pPr/>
          </a:p>
        </p:txBody>
      </p:sp>
      <p:sp>
        <p:nvSpPr>
          <p:cNvPr id="46" name="Google Shape;35;p13"/>
          <p:cNvSpPr txBox="1"/>
          <p:nvPr>
            <p:ph type="body" sz="quarter" idx="22"/>
          </p:nvPr>
        </p:nvSpPr>
        <p:spPr>
          <a:xfrm>
            <a:off x="3663041" y="2818295"/>
            <a:ext cx="2128158" cy="369334"/>
          </a:xfrm>
          <a:prstGeom prst="rect">
            <a:avLst/>
          </a:prstGeom>
        </p:spPr>
        <p:txBody>
          <a:bodyPr lIns="0" tIns="0" rIns="0" bIns="0"/>
          <a:lstStyle/>
          <a:p>
            <a:pPr marL="228600" indent="0">
              <a:lnSpc>
                <a:spcPct val="100000"/>
              </a:lnSpc>
              <a:buClrTx/>
              <a:buSzTx/>
              <a:buFontTx/>
              <a:buNone/>
              <a:defRPr sz="1400"/>
            </a:pPr>
          </a:p>
        </p:txBody>
      </p:sp>
      <p:sp>
        <p:nvSpPr>
          <p:cNvPr id="47" name="Google Shape;36;p13"/>
          <p:cNvSpPr txBox="1"/>
          <p:nvPr>
            <p:ph type="body" sz="quarter" idx="23"/>
          </p:nvPr>
        </p:nvSpPr>
        <p:spPr>
          <a:xfrm>
            <a:off x="3663041" y="2209800"/>
            <a:ext cx="2128158" cy="205837"/>
          </a:xfrm>
          <a:prstGeom prst="rect">
            <a:avLst/>
          </a:prstGeom>
        </p:spPr>
        <p:txBody>
          <a:bodyPr lIns="0" tIns="0" rIns="0" bIns="0"/>
          <a:lstStyle/>
          <a:p>
            <a:pPr marL="228600" indent="0">
              <a:lnSpc>
                <a:spcPct val="100000"/>
              </a:lnSpc>
              <a:spcBef>
                <a:spcPts val="400"/>
              </a:spcBef>
              <a:buClrTx/>
              <a:buSzTx/>
              <a:buFontTx/>
              <a:buNone/>
              <a:defRPr sz="1800">
                <a:solidFill>
                  <a:srgbClr val="7CA655"/>
                </a:solidFill>
                <a:latin typeface="Franklin Gothic"/>
                <a:ea typeface="Franklin Gothic"/>
                <a:cs typeface="Franklin Gothic"/>
                <a:sym typeface="Franklin Gothic"/>
              </a:defRPr>
            </a:pPr>
          </a:p>
        </p:txBody>
      </p:sp>
      <p:sp>
        <p:nvSpPr>
          <p:cNvPr id="48" name="Google Shape;37;p13"/>
          <p:cNvSpPr/>
          <p:nvPr/>
        </p:nvSpPr>
        <p:spPr>
          <a:xfrm>
            <a:off x="952500" y="4248119"/>
            <a:ext cx="2133600" cy="3992"/>
          </a:xfrm>
          <a:prstGeom prst="line">
            <a:avLst/>
          </a:prstGeom>
          <a:ln w="101600">
            <a:solidFill>
              <a:srgbClr val="7CA655"/>
            </a:solidFill>
            <a:miter/>
          </a:ln>
        </p:spPr>
        <p:txBody>
          <a:bodyPr lIns="45719" rIns="45719"/>
          <a:lstStyle/>
          <a:p>
            <a:pPr/>
          </a:p>
        </p:txBody>
      </p:sp>
      <p:sp>
        <p:nvSpPr>
          <p:cNvPr id="49" name="Google Shape;38;p13"/>
          <p:cNvSpPr txBox="1"/>
          <p:nvPr>
            <p:ph type="body" sz="quarter" idx="24"/>
          </p:nvPr>
        </p:nvSpPr>
        <p:spPr>
          <a:xfrm>
            <a:off x="952500" y="5131298"/>
            <a:ext cx="2133600" cy="369333"/>
          </a:xfrm>
          <a:prstGeom prst="rect">
            <a:avLst/>
          </a:prstGeom>
        </p:spPr>
        <p:txBody>
          <a:bodyPr lIns="0" tIns="0" rIns="0" bIns="0"/>
          <a:lstStyle/>
          <a:p>
            <a:pPr marL="228600" indent="0">
              <a:lnSpc>
                <a:spcPct val="100000"/>
              </a:lnSpc>
              <a:buClrTx/>
              <a:buSzTx/>
              <a:buFontTx/>
              <a:buNone/>
              <a:defRPr sz="1400"/>
            </a:pPr>
          </a:p>
        </p:txBody>
      </p:sp>
      <p:sp>
        <p:nvSpPr>
          <p:cNvPr id="50" name="Google Shape;39;p13"/>
          <p:cNvSpPr txBox="1"/>
          <p:nvPr>
            <p:ph type="body" sz="quarter" idx="25"/>
          </p:nvPr>
        </p:nvSpPr>
        <p:spPr>
          <a:xfrm>
            <a:off x="952500" y="4522803"/>
            <a:ext cx="2133600" cy="205838"/>
          </a:xfrm>
          <a:prstGeom prst="rect">
            <a:avLst/>
          </a:prstGeom>
        </p:spPr>
        <p:txBody>
          <a:bodyPr lIns="0" tIns="0" rIns="0" bIns="0"/>
          <a:lstStyle/>
          <a:p>
            <a:pPr marL="228600" indent="0">
              <a:lnSpc>
                <a:spcPct val="100000"/>
              </a:lnSpc>
              <a:spcBef>
                <a:spcPts val="400"/>
              </a:spcBef>
              <a:buClrTx/>
              <a:buSzTx/>
              <a:buFontTx/>
              <a:buNone/>
              <a:defRPr sz="1800">
                <a:solidFill>
                  <a:srgbClr val="7CA655"/>
                </a:solidFill>
                <a:latin typeface="Franklin Gothic"/>
                <a:ea typeface="Franklin Gothic"/>
                <a:cs typeface="Franklin Gothic"/>
                <a:sym typeface="Franklin Gothic"/>
              </a:defRPr>
            </a:pPr>
          </a:p>
        </p:txBody>
      </p:sp>
      <p:sp>
        <p:nvSpPr>
          <p:cNvPr id="51" name="Google Shape;40;p13"/>
          <p:cNvSpPr/>
          <p:nvPr/>
        </p:nvSpPr>
        <p:spPr>
          <a:xfrm>
            <a:off x="3663043" y="4252111"/>
            <a:ext cx="2133600" cy="3992"/>
          </a:xfrm>
          <a:prstGeom prst="line">
            <a:avLst/>
          </a:prstGeom>
          <a:ln w="101600">
            <a:solidFill>
              <a:srgbClr val="7CA655"/>
            </a:solidFill>
            <a:miter/>
          </a:ln>
        </p:spPr>
        <p:txBody>
          <a:bodyPr lIns="45719" rIns="45719"/>
          <a:lstStyle/>
          <a:p>
            <a:pPr/>
          </a:p>
        </p:txBody>
      </p:sp>
      <p:sp>
        <p:nvSpPr>
          <p:cNvPr id="52" name="Google Shape;41;p13"/>
          <p:cNvSpPr txBox="1"/>
          <p:nvPr>
            <p:ph type="body" sz="quarter" idx="26"/>
          </p:nvPr>
        </p:nvSpPr>
        <p:spPr>
          <a:xfrm>
            <a:off x="3663041" y="5131298"/>
            <a:ext cx="2128158" cy="369333"/>
          </a:xfrm>
          <a:prstGeom prst="rect">
            <a:avLst/>
          </a:prstGeom>
        </p:spPr>
        <p:txBody>
          <a:bodyPr lIns="0" tIns="0" rIns="0" bIns="0"/>
          <a:lstStyle/>
          <a:p>
            <a:pPr marL="228600" indent="0">
              <a:lnSpc>
                <a:spcPct val="100000"/>
              </a:lnSpc>
              <a:buClrTx/>
              <a:buSzTx/>
              <a:buFontTx/>
              <a:buNone/>
              <a:defRPr sz="1400"/>
            </a:pPr>
          </a:p>
        </p:txBody>
      </p:sp>
      <p:sp>
        <p:nvSpPr>
          <p:cNvPr id="53" name="Google Shape;42;p13"/>
          <p:cNvSpPr txBox="1"/>
          <p:nvPr>
            <p:ph type="body" sz="quarter" idx="27"/>
          </p:nvPr>
        </p:nvSpPr>
        <p:spPr>
          <a:xfrm>
            <a:off x="3663041" y="4522803"/>
            <a:ext cx="2128158" cy="205838"/>
          </a:xfrm>
          <a:prstGeom prst="rect">
            <a:avLst/>
          </a:prstGeom>
        </p:spPr>
        <p:txBody>
          <a:bodyPr lIns="0" tIns="0" rIns="0" bIns="0"/>
          <a:lstStyle/>
          <a:p>
            <a:pPr marL="228600" indent="0">
              <a:lnSpc>
                <a:spcPct val="100000"/>
              </a:lnSpc>
              <a:spcBef>
                <a:spcPts val="400"/>
              </a:spcBef>
              <a:buClrTx/>
              <a:buSzTx/>
              <a:buFontTx/>
              <a:buNone/>
              <a:defRPr sz="1800">
                <a:solidFill>
                  <a:srgbClr val="7CA655"/>
                </a:solidFill>
                <a:latin typeface="Franklin Gothic"/>
                <a:ea typeface="Franklin Gothic"/>
                <a:cs typeface="Franklin Gothic"/>
                <a:sym typeface="Franklin Gothic"/>
              </a:defRPr>
            </a:pPr>
          </a:p>
        </p:txBody>
      </p:sp>
      <p:sp>
        <p:nvSpPr>
          <p:cNvPr id="54" name="Google Shape;43;p13"/>
          <p:cNvSpPr/>
          <p:nvPr/>
        </p:nvSpPr>
        <p:spPr>
          <a:xfrm>
            <a:off x="6367055" y="4252111"/>
            <a:ext cx="2133601" cy="3992"/>
          </a:xfrm>
          <a:prstGeom prst="line">
            <a:avLst/>
          </a:prstGeom>
          <a:ln w="101600">
            <a:solidFill>
              <a:srgbClr val="7CA655"/>
            </a:solidFill>
            <a:miter/>
          </a:ln>
        </p:spPr>
        <p:txBody>
          <a:bodyPr lIns="45719" rIns="45719"/>
          <a:lstStyle/>
          <a:p>
            <a:pPr/>
          </a:p>
        </p:txBody>
      </p:sp>
      <p:sp>
        <p:nvSpPr>
          <p:cNvPr id="55" name="Google Shape;44;p13"/>
          <p:cNvSpPr txBox="1"/>
          <p:nvPr>
            <p:ph type="body" sz="quarter" idx="28"/>
          </p:nvPr>
        </p:nvSpPr>
        <p:spPr>
          <a:xfrm>
            <a:off x="6367053" y="5131298"/>
            <a:ext cx="2129247" cy="369333"/>
          </a:xfrm>
          <a:prstGeom prst="rect">
            <a:avLst/>
          </a:prstGeom>
        </p:spPr>
        <p:txBody>
          <a:bodyPr lIns="0" tIns="0" rIns="0" bIns="0"/>
          <a:lstStyle/>
          <a:p>
            <a:pPr marL="228600" indent="0">
              <a:lnSpc>
                <a:spcPct val="100000"/>
              </a:lnSpc>
              <a:buClrTx/>
              <a:buSzTx/>
              <a:buFontTx/>
              <a:buNone/>
              <a:defRPr sz="1400"/>
            </a:pPr>
          </a:p>
        </p:txBody>
      </p:sp>
      <p:sp>
        <p:nvSpPr>
          <p:cNvPr id="56" name="Google Shape;45;p13"/>
          <p:cNvSpPr txBox="1"/>
          <p:nvPr>
            <p:ph type="body" sz="quarter" idx="29"/>
          </p:nvPr>
        </p:nvSpPr>
        <p:spPr>
          <a:xfrm>
            <a:off x="6367053" y="4522803"/>
            <a:ext cx="2129247" cy="205838"/>
          </a:xfrm>
          <a:prstGeom prst="rect">
            <a:avLst/>
          </a:prstGeom>
        </p:spPr>
        <p:txBody>
          <a:bodyPr lIns="0" tIns="0" rIns="0" bIns="0"/>
          <a:lstStyle/>
          <a:p>
            <a:pPr marL="228600" indent="0">
              <a:lnSpc>
                <a:spcPct val="100000"/>
              </a:lnSpc>
              <a:spcBef>
                <a:spcPts val="400"/>
              </a:spcBef>
              <a:buClrTx/>
              <a:buSzTx/>
              <a:buFontTx/>
              <a:buNone/>
              <a:defRPr sz="1800">
                <a:solidFill>
                  <a:srgbClr val="7CA655"/>
                </a:solidFill>
                <a:latin typeface="Franklin Gothic"/>
                <a:ea typeface="Franklin Gothic"/>
                <a:cs typeface="Franklin Gothic"/>
                <a:sym typeface="Franklin Gothic"/>
              </a:defRPr>
            </a:pPr>
          </a:p>
        </p:txBody>
      </p:sp>
      <p:sp>
        <p:nvSpPr>
          <p:cNvPr id="57"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duction">
    <p:spTree>
      <p:nvGrpSpPr>
        <p:cNvPr id="1" name=""/>
        <p:cNvGrpSpPr/>
        <p:nvPr/>
      </p:nvGrpSpPr>
      <p:grpSpPr>
        <a:xfrm>
          <a:off x="0" y="0"/>
          <a:ext cx="0" cy="0"/>
          <a:chOff x="0" y="0"/>
          <a:chExt cx="0" cy="0"/>
        </a:xfrm>
      </p:grpSpPr>
      <p:grpSp>
        <p:nvGrpSpPr>
          <p:cNvPr id="75" name="Google Shape;63;p15"/>
          <p:cNvGrpSpPr/>
          <p:nvPr/>
        </p:nvGrpSpPr>
        <p:grpSpPr>
          <a:xfrm>
            <a:off x="833" y="3900132"/>
            <a:ext cx="2958394" cy="2959227"/>
            <a:chOff x="0" y="0"/>
            <a:chExt cx="2958392" cy="2959225"/>
          </a:xfrm>
        </p:grpSpPr>
        <p:sp>
          <p:nvSpPr>
            <p:cNvPr id="72" name="Google Shape;64;p15"/>
            <p:cNvSpPr/>
            <p:nvPr/>
          </p:nvSpPr>
          <p:spPr>
            <a:xfrm flipH="1" rot="5400000">
              <a:off x="1218564" y="1219397"/>
              <a:ext cx="1491284" cy="1988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73" name="Google Shape;65;p15"/>
            <p:cNvSpPr/>
            <p:nvPr/>
          </p:nvSpPr>
          <p:spPr>
            <a:xfrm flipH="1" rot="5400000">
              <a:off x="-137" y="1991570"/>
              <a:ext cx="967793" cy="96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74" name="Google Shape;66;p15"/>
            <p:cNvSpPr/>
            <p:nvPr/>
          </p:nvSpPr>
          <p:spPr>
            <a:xfrm flipH="1" rot="5400000">
              <a:off x="-485700" y="485699"/>
              <a:ext cx="1941420" cy="970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76" name="Google Shape;67;p15"/>
          <p:cNvSpPr/>
          <p:nvPr>
            <p:ph type="pic" idx="21"/>
          </p:nvPr>
        </p:nvSpPr>
        <p:spPr>
          <a:xfrm>
            <a:off x="6096000" y="-22543"/>
            <a:ext cx="6096000" cy="6903086"/>
          </a:xfrm>
          <a:prstGeom prst="rect">
            <a:avLst/>
          </a:prstGeom>
        </p:spPr>
        <p:txBody>
          <a:bodyPr lIns="91439" tIns="45719" rIns="91439" bIns="45719">
            <a:noAutofit/>
          </a:bodyPr>
          <a:lstStyle/>
          <a:p>
            <a:pPr/>
          </a:p>
        </p:txBody>
      </p:sp>
      <p:sp>
        <p:nvSpPr>
          <p:cNvPr id="77"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78" name="Google Shape;69;p15"/>
          <p:cNvSpPr/>
          <p:nvPr/>
        </p:nvSpPr>
        <p:spPr>
          <a:xfrm>
            <a:off x="952500" y="1939107"/>
            <a:ext cx="2133600" cy="3992"/>
          </a:xfrm>
          <a:prstGeom prst="line">
            <a:avLst/>
          </a:prstGeom>
          <a:ln w="101600">
            <a:solidFill>
              <a:srgbClr val="7CA655"/>
            </a:solidFill>
            <a:miter/>
          </a:ln>
        </p:spPr>
        <p:txBody>
          <a:bodyPr lIns="45719" rIns="45719"/>
          <a:lstStyle/>
          <a:p>
            <a:pPr/>
          </a:p>
        </p:txBody>
      </p:sp>
      <p:sp>
        <p:nvSpPr>
          <p:cNvPr id="79" name="Body Level One…"/>
          <p:cNvSpPr txBox="1"/>
          <p:nvPr>
            <p:ph type="body" sz="quarter" idx="1"/>
          </p:nvPr>
        </p:nvSpPr>
        <p:spPr>
          <a:xfrm>
            <a:off x="952499" y="2289362"/>
            <a:ext cx="4572002" cy="2795234"/>
          </a:xfrm>
          <a:prstGeom prst="rect">
            <a:avLst/>
          </a:prstGeom>
        </p:spPr>
        <p:txBody>
          <a:bodyPr lIns="0" tIns="0" rIns="0" bIns="0"/>
          <a:lstStyle>
            <a:lvl1pPr marL="228600" indent="0">
              <a:lnSpc>
                <a:spcPct val="100000"/>
              </a:lnSpc>
              <a:buClrTx/>
              <a:buSzTx/>
              <a:buFontTx/>
              <a:buNone/>
              <a:defRPr sz="1600"/>
            </a:lvl1pPr>
            <a:lvl2pPr marL="624840" indent="-193040">
              <a:lnSpc>
                <a:spcPct val="100000"/>
              </a:lnSpc>
              <a:buClrTx/>
              <a:buSzPts val="1600"/>
              <a:buFontTx/>
              <a:defRPr sz="1600"/>
            </a:lvl2pPr>
            <a:lvl3pPr marL="1082039" indent="-193039">
              <a:lnSpc>
                <a:spcPct val="100000"/>
              </a:lnSpc>
              <a:buClrTx/>
              <a:buSzPts val="1600"/>
              <a:buFontTx/>
              <a:defRPr sz="1600"/>
            </a:lvl3pPr>
            <a:lvl4pPr marL="1539239" indent="-193039">
              <a:lnSpc>
                <a:spcPct val="100000"/>
              </a:lnSpc>
              <a:buClrTx/>
              <a:buSzPts val="1600"/>
              <a:buFontTx/>
              <a:defRPr sz="1600"/>
            </a:lvl4pPr>
            <a:lvl5pPr marL="1996439" indent="-193039">
              <a:lnSpc>
                <a:spcPct val="100000"/>
              </a:lnSpc>
              <a:buClrTx/>
              <a:buSzPts val="1600"/>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am">
    <p:spTree>
      <p:nvGrpSpPr>
        <p:cNvPr id="1" name=""/>
        <p:cNvGrpSpPr/>
        <p:nvPr/>
      </p:nvGrpSpPr>
      <p:grpSpPr>
        <a:xfrm>
          <a:off x="0" y="0"/>
          <a:ext cx="0" cy="0"/>
          <a:chOff x="0" y="0"/>
          <a:chExt cx="0" cy="0"/>
        </a:xfrm>
      </p:grpSpPr>
      <p:grpSp>
        <p:nvGrpSpPr>
          <p:cNvPr id="90" name="Google Shape;75;p16"/>
          <p:cNvGrpSpPr/>
          <p:nvPr/>
        </p:nvGrpSpPr>
        <p:grpSpPr>
          <a:xfrm>
            <a:off x="833" y="3900132"/>
            <a:ext cx="2958394" cy="2959227"/>
            <a:chOff x="0" y="0"/>
            <a:chExt cx="2958392" cy="2959225"/>
          </a:xfrm>
        </p:grpSpPr>
        <p:sp>
          <p:nvSpPr>
            <p:cNvPr id="87" name="Google Shape;76;p16"/>
            <p:cNvSpPr/>
            <p:nvPr/>
          </p:nvSpPr>
          <p:spPr>
            <a:xfrm flipH="1" rot="5400000">
              <a:off x="1218564" y="1219397"/>
              <a:ext cx="1491284" cy="1988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88" name="Google Shape;77;p16"/>
            <p:cNvSpPr/>
            <p:nvPr/>
          </p:nvSpPr>
          <p:spPr>
            <a:xfrm flipH="1" rot="5400000">
              <a:off x="-137" y="1991570"/>
              <a:ext cx="967793" cy="96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89" name="Google Shape;78;p16"/>
            <p:cNvSpPr/>
            <p:nvPr/>
          </p:nvSpPr>
          <p:spPr>
            <a:xfrm flipH="1" rot="5400000">
              <a:off x="-485700" y="485699"/>
              <a:ext cx="1941420" cy="970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91" name="Google Shape;79;p16"/>
          <p:cNvSpPr/>
          <p:nvPr>
            <p:ph type="pic" sz="quarter" idx="21"/>
          </p:nvPr>
        </p:nvSpPr>
        <p:spPr>
          <a:xfrm>
            <a:off x="954268" y="2572883"/>
            <a:ext cx="2118245" cy="2037217"/>
          </a:xfrm>
          <a:prstGeom prst="rect">
            <a:avLst/>
          </a:prstGeom>
        </p:spPr>
        <p:txBody>
          <a:bodyPr lIns="91439" tIns="45719" rIns="91439" bIns="45719">
            <a:noAutofit/>
          </a:bodyPr>
          <a:lstStyle/>
          <a:p>
            <a:pPr/>
          </a:p>
        </p:txBody>
      </p:sp>
      <p:sp>
        <p:nvSpPr>
          <p:cNvPr id="92" name="Title Text"/>
          <p:cNvSpPr txBox="1"/>
          <p:nvPr>
            <p:ph type="title"/>
          </p:nvPr>
        </p:nvSpPr>
        <p:spPr>
          <a:xfrm>
            <a:off x="964021" y="879063"/>
            <a:ext cx="75322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93" name="Google Shape;81;p16"/>
          <p:cNvSpPr/>
          <p:nvPr/>
        </p:nvSpPr>
        <p:spPr>
          <a:xfrm>
            <a:off x="952500" y="1939107"/>
            <a:ext cx="2133600" cy="1"/>
          </a:xfrm>
          <a:prstGeom prst="line">
            <a:avLst/>
          </a:prstGeom>
          <a:ln w="101600">
            <a:solidFill>
              <a:srgbClr val="FFFFFF"/>
            </a:solidFill>
            <a:miter/>
          </a:ln>
        </p:spPr>
        <p:txBody>
          <a:bodyPr lIns="45719" rIns="45719"/>
          <a:lstStyle/>
          <a:p>
            <a:pPr/>
          </a:p>
        </p:txBody>
      </p:sp>
      <p:sp>
        <p:nvSpPr>
          <p:cNvPr id="94" name="Google Shape;82;p16"/>
          <p:cNvSpPr/>
          <p:nvPr>
            <p:ph type="pic" sz="quarter" idx="22"/>
          </p:nvPr>
        </p:nvSpPr>
        <p:spPr>
          <a:xfrm>
            <a:off x="3658280" y="2572883"/>
            <a:ext cx="2118246" cy="2037217"/>
          </a:xfrm>
          <a:prstGeom prst="rect">
            <a:avLst/>
          </a:prstGeom>
        </p:spPr>
        <p:txBody>
          <a:bodyPr lIns="91439" tIns="45719" rIns="91439" bIns="45719">
            <a:noAutofit/>
          </a:bodyPr>
          <a:lstStyle/>
          <a:p>
            <a:pPr/>
          </a:p>
        </p:txBody>
      </p:sp>
      <p:sp>
        <p:nvSpPr>
          <p:cNvPr id="95" name="Body Level One…"/>
          <p:cNvSpPr txBox="1"/>
          <p:nvPr>
            <p:ph type="body" sz="quarter" idx="1"/>
          </p:nvPr>
        </p:nvSpPr>
        <p:spPr>
          <a:xfrm>
            <a:off x="952500" y="5393168"/>
            <a:ext cx="2133600" cy="369333"/>
          </a:xfrm>
          <a:prstGeom prst="rect">
            <a:avLst/>
          </a:prstGeom>
        </p:spPr>
        <p:txBody>
          <a:bodyPr lIns="0" tIns="0" rIns="0" bIns="0"/>
          <a:lstStyle>
            <a:lvl1pPr marL="228600" indent="0">
              <a:buClrTx/>
              <a:buSzTx/>
              <a:buFontTx/>
              <a:buNone/>
              <a:defRPr sz="1400"/>
            </a:lvl1pPr>
            <a:lvl2pPr marL="600709" indent="-168909">
              <a:buClrTx/>
              <a:buSzPts val="1400"/>
              <a:buFontTx/>
              <a:defRPr sz="1400"/>
            </a:lvl2pPr>
            <a:lvl3pPr marL="1057910" indent="-168910">
              <a:buClrTx/>
              <a:buSzPts val="1400"/>
              <a:buFontTx/>
              <a:defRPr sz="1400"/>
            </a:lvl3pPr>
            <a:lvl4pPr marL="1515110" indent="-168910">
              <a:buClrTx/>
              <a:buSzPts val="1400"/>
              <a:buFontTx/>
              <a:defRPr sz="1400"/>
            </a:lvl4pPr>
            <a:lvl5pPr marL="1972310" indent="-168910">
              <a:buClrTx/>
              <a:buSzPts val="1400"/>
              <a:buFontTx/>
              <a:defRPr sz="1400"/>
            </a:lvl5pPr>
          </a:lstStyle>
          <a:p>
            <a:pPr/>
            <a:r>
              <a:t>Body Level One</a:t>
            </a:r>
          </a:p>
          <a:p>
            <a:pPr lvl="1"/>
            <a:r>
              <a:t>Body Level Two</a:t>
            </a:r>
          </a:p>
          <a:p>
            <a:pPr lvl="2"/>
            <a:r>
              <a:t>Body Level Three</a:t>
            </a:r>
          </a:p>
          <a:p>
            <a:pPr lvl="3"/>
            <a:r>
              <a:t>Body Level Four</a:t>
            </a:r>
          </a:p>
          <a:p>
            <a:pPr lvl="4"/>
            <a:r>
              <a:t>Body Level Five</a:t>
            </a:r>
          </a:p>
        </p:txBody>
      </p:sp>
      <p:sp>
        <p:nvSpPr>
          <p:cNvPr id="96" name="Google Shape;84;p16"/>
          <p:cNvSpPr txBox="1"/>
          <p:nvPr>
            <p:ph type="body" sz="quarter" idx="23"/>
          </p:nvPr>
        </p:nvSpPr>
        <p:spPr>
          <a:xfrm>
            <a:off x="952500" y="4986744"/>
            <a:ext cx="2133600"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97" name="Google Shape;85;p16"/>
          <p:cNvSpPr txBox="1"/>
          <p:nvPr>
            <p:ph type="body" sz="quarter" idx="24"/>
          </p:nvPr>
        </p:nvSpPr>
        <p:spPr>
          <a:xfrm>
            <a:off x="3663041" y="5393168"/>
            <a:ext cx="2128158" cy="369333"/>
          </a:xfrm>
          <a:prstGeom prst="rect">
            <a:avLst/>
          </a:prstGeom>
        </p:spPr>
        <p:txBody>
          <a:bodyPr lIns="0" tIns="0" rIns="0" bIns="0"/>
          <a:lstStyle/>
          <a:p>
            <a:pPr marL="228600" indent="0">
              <a:buClrTx/>
              <a:buSzTx/>
              <a:buFontTx/>
              <a:buNone/>
              <a:defRPr sz="1400"/>
            </a:pPr>
          </a:p>
        </p:txBody>
      </p:sp>
      <p:sp>
        <p:nvSpPr>
          <p:cNvPr id="98" name="Google Shape;86;p16"/>
          <p:cNvSpPr txBox="1"/>
          <p:nvPr>
            <p:ph type="body" sz="quarter" idx="25"/>
          </p:nvPr>
        </p:nvSpPr>
        <p:spPr>
          <a:xfrm>
            <a:off x="3663041" y="4986744"/>
            <a:ext cx="2128158"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99" name="Google Shape;87;p16"/>
          <p:cNvSpPr txBox="1"/>
          <p:nvPr>
            <p:ph type="body" sz="quarter" idx="26"/>
          </p:nvPr>
        </p:nvSpPr>
        <p:spPr>
          <a:xfrm>
            <a:off x="6367053" y="5393168"/>
            <a:ext cx="2129247" cy="369333"/>
          </a:xfrm>
          <a:prstGeom prst="rect">
            <a:avLst/>
          </a:prstGeom>
        </p:spPr>
        <p:txBody>
          <a:bodyPr lIns="0" tIns="0" rIns="0" bIns="0"/>
          <a:lstStyle/>
          <a:p>
            <a:pPr marL="228600" indent="0">
              <a:buClrTx/>
              <a:buSzTx/>
              <a:buFontTx/>
              <a:buNone/>
              <a:defRPr sz="1400"/>
            </a:pPr>
          </a:p>
        </p:txBody>
      </p:sp>
      <p:sp>
        <p:nvSpPr>
          <p:cNvPr id="100" name="Google Shape;88;p16"/>
          <p:cNvSpPr txBox="1"/>
          <p:nvPr>
            <p:ph type="body" sz="quarter" idx="27"/>
          </p:nvPr>
        </p:nvSpPr>
        <p:spPr>
          <a:xfrm>
            <a:off x="6367053" y="4986744"/>
            <a:ext cx="2129247"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sp>
        <p:nvSpPr>
          <p:cNvPr id="101" name="Google Shape;89;p16"/>
          <p:cNvSpPr txBox="1"/>
          <p:nvPr>
            <p:ph type="body" sz="quarter" idx="28"/>
          </p:nvPr>
        </p:nvSpPr>
        <p:spPr>
          <a:xfrm>
            <a:off x="9110253" y="5393168"/>
            <a:ext cx="2129247" cy="369333"/>
          </a:xfrm>
          <a:prstGeom prst="rect">
            <a:avLst/>
          </a:prstGeom>
        </p:spPr>
        <p:txBody>
          <a:bodyPr lIns="0" tIns="0" rIns="0" bIns="0"/>
          <a:lstStyle/>
          <a:p>
            <a:pPr marL="228600" indent="0">
              <a:buClrTx/>
              <a:buSzTx/>
              <a:buFontTx/>
              <a:buNone/>
              <a:defRPr sz="1400"/>
            </a:pPr>
          </a:p>
        </p:txBody>
      </p:sp>
      <p:sp>
        <p:nvSpPr>
          <p:cNvPr id="102" name="Google Shape;90;p16"/>
          <p:cNvSpPr txBox="1"/>
          <p:nvPr>
            <p:ph type="body" sz="quarter" idx="29"/>
          </p:nvPr>
        </p:nvSpPr>
        <p:spPr>
          <a:xfrm>
            <a:off x="9110253" y="4986744"/>
            <a:ext cx="2129247" cy="205838"/>
          </a:xfrm>
          <a:prstGeom prst="rect">
            <a:avLst/>
          </a:prstGeom>
        </p:spPr>
        <p:txBody>
          <a:bodyPr lIns="0" tIns="0" rIns="0" bIns="0"/>
          <a:lstStyle/>
          <a:p>
            <a:pPr marL="228600" indent="0">
              <a:spcBef>
                <a:spcPts val="400"/>
              </a:spcBef>
              <a:buClrTx/>
              <a:buSzTx/>
              <a:buFontTx/>
              <a:buNone/>
              <a:defRPr sz="1800">
                <a:latin typeface="Franklin Gothic"/>
                <a:ea typeface="Franklin Gothic"/>
                <a:cs typeface="Franklin Gothic"/>
                <a:sym typeface="Franklin Gothic"/>
              </a:defRPr>
            </a:pPr>
          </a:p>
        </p:txBody>
      </p:sp>
      <p:grpSp>
        <p:nvGrpSpPr>
          <p:cNvPr id="108" name="Google Shape;91;p16"/>
          <p:cNvGrpSpPr/>
          <p:nvPr/>
        </p:nvGrpSpPr>
        <p:grpSpPr>
          <a:xfrm>
            <a:off x="6362700" y="-1"/>
            <a:ext cx="5829299" cy="3235604"/>
            <a:chOff x="0" y="0"/>
            <a:chExt cx="5829298" cy="3235602"/>
          </a:xfrm>
        </p:grpSpPr>
        <p:sp>
          <p:nvSpPr>
            <p:cNvPr id="103" name="Google Shape;92;p16"/>
            <p:cNvSpPr/>
            <p:nvPr/>
          </p:nvSpPr>
          <p:spPr>
            <a:xfrm>
              <a:off x="0" y="-1"/>
              <a:ext cx="3883666" cy="3235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5" y="4284"/>
                  </a:moveTo>
                  <a:lnTo>
                    <a:pt x="7210" y="0"/>
                  </a:lnTo>
                  <a:lnTo>
                    <a:pt x="0" y="0"/>
                  </a:lnTo>
                  <a:lnTo>
                    <a:pt x="7174" y="8611"/>
                  </a:lnTo>
                  <a:lnTo>
                    <a:pt x="10785" y="4284"/>
                  </a:lnTo>
                  <a:moveTo>
                    <a:pt x="21600" y="17273"/>
                  </a:moveTo>
                  <a:lnTo>
                    <a:pt x="17995" y="12946"/>
                  </a:lnTo>
                  <a:lnTo>
                    <a:pt x="14390" y="17273"/>
                  </a:lnTo>
                  <a:lnTo>
                    <a:pt x="17995" y="21600"/>
                  </a:lnTo>
                  <a:lnTo>
                    <a:pt x="21600" y="17273"/>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04" name="Google Shape;93;p16"/>
            <p:cNvSpPr/>
            <p:nvPr/>
          </p:nvSpPr>
          <p:spPr>
            <a:xfrm>
              <a:off x="641667" y="1289897"/>
              <a:ext cx="1945635" cy="1945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6" y="0"/>
                  </a:moveTo>
                  <a:lnTo>
                    <a:pt x="0" y="7208"/>
                  </a:lnTo>
                  <a:lnTo>
                    <a:pt x="14404" y="21600"/>
                  </a:lnTo>
                  <a:lnTo>
                    <a:pt x="21600" y="14404"/>
                  </a:lnTo>
                  <a:lnTo>
                    <a:pt x="7196"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05" name="Google Shape;94;p16"/>
            <p:cNvSpPr/>
            <p:nvPr/>
          </p:nvSpPr>
          <p:spPr>
            <a:xfrm>
              <a:off x="2592729" y="0"/>
              <a:ext cx="1284423" cy="641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791" y="21600"/>
                  </a:lnTo>
                  <a:lnTo>
                    <a:pt x="2160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06" name="Google Shape;95;p16"/>
            <p:cNvSpPr/>
            <p:nvPr/>
          </p:nvSpPr>
          <p:spPr>
            <a:xfrm>
              <a:off x="1289849" y="641691"/>
              <a:ext cx="1945635" cy="1945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8" y="0"/>
                  </a:moveTo>
                  <a:lnTo>
                    <a:pt x="0" y="7196"/>
                  </a:lnTo>
                  <a:lnTo>
                    <a:pt x="14404" y="21600"/>
                  </a:lnTo>
                  <a:lnTo>
                    <a:pt x="21600" y="14404"/>
                  </a:lnTo>
                  <a:lnTo>
                    <a:pt x="7208"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07" name="Google Shape;96;p16"/>
            <p:cNvSpPr/>
            <p:nvPr/>
          </p:nvSpPr>
          <p:spPr>
            <a:xfrm>
              <a:off x="3235483" y="641691"/>
              <a:ext cx="2593816" cy="259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5"/>
                  </a:moveTo>
                  <a:lnTo>
                    <a:pt x="10795" y="0"/>
                  </a:lnTo>
                  <a:lnTo>
                    <a:pt x="0" y="10805"/>
                  </a:lnTo>
                  <a:lnTo>
                    <a:pt x="10795" y="21600"/>
                  </a:lnTo>
                  <a:lnTo>
                    <a:pt x="21600" y="10805"/>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109" name="Google Shape;97;p16"/>
          <p:cNvSpPr/>
          <p:nvPr>
            <p:ph type="pic" sz="quarter" idx="30"/>
          </p:nvPr>
        </p:nvSpPr>
        <p:spPr>
          <a:xfrm>
            <a:off x="6362291" y="2572883"/>
            <a:ext cx="2118246" cy="2037217"/>
          </a:xfrm>
          <a:prstGeom prst="rect">
            <a:avLst/>
          </a:prstGeom>
        </p:spPr>
        <p:txBody>
          <a:bodyPr lIns="91439" tIns="45719" rIns="91439" bIns="45719">
            <a:noAutofit/>
          </a:bodyPr>
          <a:lstStyle/>
          <a:p>
            <a:pPr/>
          </a:p>
        </p:txBody>
      </p:sp>
      <p:sp>
        <p:nvSpPr>
          <p:cNvPr id="110" name="Google Shape;98;p16"/>
          <p:cNvSpPr/>
          <p:nvPr>
            <p:ph type="pic" sz="quarter" idx="31"/>
          </p:nvPr>
        </p:nvSpPr>
        <p:spPr>
          <a:xfrm>
            <a:off x="9112022" y="2572883"/>
            <a:ext cx="2118246" cy="2037217"/>
          </a:xfrm>
          <a:prstGeom prst="rect">
            <a:avLst/>
          </a:prstGeom>
        </p:spPr>
        <p:txBody>
          <a:bodyPr lIns="91439" tIns="45719" rIns="91439" bIns="45719">
            <a:noAutofit/>
          </a:bodyPr>
          <a:lstStyle/>
          <a:p>
            <a:pPr/>
          </a:p>
        </p:txBody>
      </p:sp>
      <p:sp>
        <p:nvSpPr>
          <p:cNvPr id="111"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 Col">
    <p:spTree>
      <p:nvGrpSpPr>
        <p:cNvPr id="1" name=""/>
        <p:cNvGrpSpPr/>
        <p:nvPr/>
      </p:nvGrpSpPr>
      <p:grpSpPr>
        <a:xfrm>
          <a:off x="0" y="0"/>
          <a:ext cx="0" cy="0"/>
          <a:chOff x="0" y="0"/>
          <a:chExt cx="0" cy="0"/>
        </a:xfrm>
      </p:grpSpPr>
      <p:grpSp>
        <p:nvGrpSpPr>
          <p:cNvPr id="121" name="Google Shape;103;p17"/>
          <p:cNvGrpSpPr/>
          <p:nvPr/>
        </p:nvGrpSpPr>
        <p:grpSpPr>
          <a:xfrm>
            <a:off x="833" y="3900132"/>
            <a:ext cx="2958394" cy="2959227"/>
            <a:chOff x="0" y="0"/>
            <a:chExt cx="2958392" cy="2959225"/>
          </a:xfrm>
        </p:grpSpPr>
        <p:sp>
          <p:nvSpPr>
            <p:cNvPr id="118" name="Google Shape;104;p17"/>
            <p:cNvSpPr/>
            <p:nvPr/>
          </p:nvSpPr>
          <p:spPr>
            <a:xfrm flipH="1" rot="5400000">
              <a:off x="1218564" y="1219397"/>
              <a:ext cx="1491284" cy="1988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19" name="Google Shape;105;p17"/>
            <p:cNvSpPr/>
            <p:nvPr/>
          </p:nvSpPr>
          <p:spPr>
            <a:xfrm flipH="1" rot="5400000">
              <a:off x="-137" y="1991570"/>
              <a:ext cx="967793" cy="96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20" name="Google Shape;106;p17"/>
            <p:cNvSpPr/>
            <p:nvPr/>
          </p:nvSpPr>
          <p:spPr>
            <a:xfrm flipH="1" rot="5400000">
              <a:off x="-485700" y="485699"/>
              <a:ext cx="1941420" cy="970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122"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23" name="Google Shape;108;p17"/>
          <p:cNvSpPr/>
          <p:nvPr/>
        </p:nvSpPr>
        <p:spPr>
          <a:xfrm>
            <a:off x="952500" y="1939107"/>
            <a:ext cx="2133600" cy="3992"/>
          </a:xfrm>
          <a:prstGeom prst="line">
            <a:avLst/>
          </a:prstGeom>
          <a:ln w="101600">
            <a:solidFill>
              <a:srgbClr val="7CA655"/>
            </a:solidFill>
            <a:miter/>
          </a:ln>
        </p:spPr>
        <p:txBody>
          <a:bodyPr lIns="45719" rIns="45719"/>
          <a:lstStyle/>
          <a:p>
            <a:pPr/>
          </a:p>
        </p:txBody>
      </p:sp>
      <p:sp>
        <p:nvSpPr>
          <p:cNvPr id="124" name="Body Level One…"/>
          <p:cNvSpPr txBox="1"/>
          <p:nvPr>
            <p:ph type="body" sz="quarter" idx="1"/>
          </p:nvPr>
        </p:nvSpPr>
        <p:spPr>
          <a:xfrm>
            <a:off x="964023" y="2300983"/>
            <a:ext cx="4827178" cy="404217"/>
          </a:xfrm>
          <a:prstGeom prst="rect">
            <a:avLst/>
          </a:prstGeom>
        </p:spPr>
        <p:txBody>
          <a:bodyPr lIns="0" tIns="0" rIns="0" bIns="0"/>
          <a:lstStyle>
            <a:lvl1pPr marL="228600" indent="0">
              <a:buClrTx/>
              <a:buSzTx/>
              <a:buFontTx/>
              <a:buNone/>
              <a:defRPr sz="1800">
                <a:solidFill>
                  <a:srgbClr val="7CA655"/>
                </a:solidFill>
                <a:latin typeface="Franklin Gothic"/>
                <a:ea typeface="Franklin Gothic"/>
                <a:cs typeface="Franklin Gothic"/>
                <a:sym typeface="Franklin Gothic"/>
              </a:defRPr>
            </a:lvl1pPr>
            <a:lvl2pPr marL="228600" indent="457200">
              <a:buClrTx/>
              <a:buSzTx/>
              <a:buFontTx/>
              <a:buNone/>
              <a:defRPr sz="1800">
                <a:solidFill>
                  <a:srgbClr val="7CA655"/>
                </a:solidFill>
                <a:latin typeface="Franklin Gothic"/>
                <a:ea typeface="Franklin Gothic"/>
                <a:cs typeface="Franklin Gothic"/>
                <a:sym typeface="Franklin Gothic"/>
              </a:defRPr>
            </a:lvl2pPr>
            <a:lvl3pPr marL="228600" indent="914400">
              <a:buClrTx/>
              <a:buSzTx/>
              <a:buFontTx/>
              <a:buNone/>
              <a:defRPr sz="1800">
                <a:solidFill>
                  <a:srgbClr val="7CA655"/>
                </a:solidFill>
                <a:latin typeface="Franklin Gothic"/>
                <a:ea typeface="Franklin Gothic"/>
                <a:cs typeface="Franklin Gothic"/>
                <a:sym typeface="Franklin Gothic"/>
              </a:defRPr>
            </a:lvl3pPr>
            <a:lvl4pPr marL="228600" indent="1371600">
              <a:buClrTx/>
              <a:buSzTx/>
              <a:buFontTx/>
              <a:buNone/>
              <a:defRPr sz="1800">
                <a:solidFill>
                  <a:srgbClr val="7CA655"/>
                </a:solidFill>
                <a:latin typeface="Franklin Gothic"/>
                <a:ea typeface="Franklin Gothic"/>
                <a:cs typeface="Franklin Gothic"/>
                <a:sym typeface="Franklin Gothic"/>
              </a:defRPr>
            </a:lvl4pPr>
            <a:lvl5pPr marL="228600" indent="1828800">
              <a:buClrTx/>
              <a:buSzTx/>
              <a:buFontTx/>
              <a:buNone/>
              <a:defRPr sz="1800">
                <a:solidFill>
                  <a:srgbClr val="7CA655"/>
                </a:solidFill>
                <a:latin typeface="Franklin Gothic"/>
                <a:ea typeface="Franklin Gothic"/>
                <a:cs typeface="Franklin Gothic"/>
                <a:sym typeface="Franklin Gothic"/>
              </a:defRPr>
            </a:lvl5pPr>
          </a:lstStyle>
          <a:p>
            <a:pPr/>
            <a:r>
              <a:t>Body Level One</a:t>
            </a:r>
          </a:p>
          <a:p>
            <a:pPr lvl="1"/>
            <a:r>
              <a:t>Body Level Two</a:t>
            </a:r>
          </a:p>
          <a:p>
            <a:pPr lvl="2"/>
            <a:r>
              <a:t>Body Level Three</a:t>
            </a:r>
          </a:p>
          <a:p>
            <a:pPr lvl="3"/>
            <a:r>
              <a:t>Body Level Four</a:t>
            </a:r>
          </a:p>
          <a:p>
            <a:pPr lvl="4"/>
            <a:r>
              <a:t>Body Level Five</a:t>
            </a:r>
          </a:p>
        </p:txBody>
      </p:sp>
      <p:sp>
        <p:nvSpPr>
          <p:cNvPr id="125" name="Google Shape;110;p17"/>
          <p:cNvSpPr txBox="1"/>
          <p:nvPr>
            <p:ph type="body" sz="quarter" idx="21"/>
          </p:nvPr>
        </p:nvSpPr>
        <p:spPr>
          <a:xfrm>
            <a:off x="6362700" y="2300983"/>
            <a:ext cx="4764829" cy="404217"/>
          </a:xfrm>
          <a:prstGeom prst="rect">
            <a:avLst/>
          </a:prstGeom>
        </p:spPr>
        <p:txBody>
          <a:bodyPr lIns="0" tIns="0" rIns="0" bIns="0"/>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26" name="Google Shape;111;p17"/>
          <p:cNvSpPr txBox="1"/>
          <p:nvPr>
            <p:ph type="body" sz="quarter" idx="22"/>
          </p:nvPr>
        </p:nvSpPr>
        <p:spPr>
          <a:xfrm>
            <a:off x="964023" y="2799146"/>
            <a:ext cx="4827178" cy="1942139"/>
          </a:xfrm>
          <a:prstGeom prst="rect">
            <a:avLst/>
          </a:prstGeom>
        </p:spPr>
        <p:txBody>
          <a:bodyPr lIns="0" tIns="0" rIns="0" bIns="0"/>
          <a:lstStyle/>
          <a:p>
            <a:pPr indent="-330200">
              <a:lnSpc>
                <a:spcPct val="100000"/>
              </a:lnSpc>
              <a:buSzPts val="1600"/>
              <a:buFont typeface="Helvetica"/>
              <a:buChar char="▪"/>
              <a:defRPr sz="1600"/>
            </a:pPr>
          </a:p>
        </p:txBody>
      </p:sp>
      <p:sp>
        <p:nvSpPr>
          <p:cNvPr id="127" name="Google Shape;112;p17"/>
          <p:cNvSpPr txBox="1"/>
          <p:nvPr>
            <p:ph type="body" sz="quarter" idx="23"/>
          </p:nvPr>
        </p:nvSpPr>
        <p:spPr>
          <a:xfrm>
            <a:off x="6362700" y="2799146"/>
            <a:ext cx="4756242" cy="1942139"/>
          </a:xfrm>
          <a:prstGeom prst="rect">
            <a:avLst/>
          </a:prstGeom>
        </p:spPr>
        <p:txBody>
          <a:bodyPr lIns="0" tIns="0" rIns="0" bIns="0"/>
          <a:lstStyle/>
          <a:p>
            <a:pPr indent="-330200">
              <a:lnSpc>
                <a:spcPct val="100000"/>
              </a:lnSpc>
              <a:buSzPts val="1600"/>
              <a:buFont typeface="Helvetica"/>
              <a:buChar char="▪"/>
              <a:defRPr sz="1600"/>
            </a:pPr>
          </a:p>
        </p:txBody>
      </p:sp>
      <p:sp>
        <p:nvSpPr>
          <p:cNvPr id="128" name="Google Shape;113;p17"/>
          <p:cNvSpPr/>
          <p:nvPr/>
        </p:nvSpPr>
        <p:spPr>
          <a:xfrm>
            <a:off x="6362699" y="1939107"/>
            <a:ext cx="2133601" cy="3992"/>
          </a:xfrm>
          <a:prstGeom prst="line">
            <a:avLst/>
          </a:prstGeom>
          <a:ln w="101600">
            <a:solidFill>
              <a:srgbClr val="7CA655"/>
            </a:solidFill>
            <a:miter/>
          </a:ln>
        </p:spPr>
        <p:txBody>
          <a:bodyPr lIns="45719" rIns="45719"/>
          <a:lstStyle/>
          <a:p>
            <a:pPr/>
          </a:p>
        </p:txBody>
      </p:sp>
      <p:sp>
        <p:nvSpPr>
          <p:cNvPr id="129"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spTree>
      <p:nvGrpSpPr>
        <p:cNvPr id="1" name=""/>
        <p:cNvGrpSpPr/>
        <p:nvPr/>
      </p:nvGrpSpPr>
      <p:grpSpPr>
        <a:xfrm>
          <a:off x="0" y="0"/>
          <a:ext cx="0" cy="0"/>
          <a:chOff x="0" y="0"/>
          <a:chExt cx="0" cy="0"/>
        </a:xfrm>
      </p:grpSpPr>
      <p:sp>
        <p:nvSpPr>
          <p:cNvPr id="136" name="Body Level One…"/>
          <p:cNvSpPr txBox="1"/>
          <p:nvPr>
            <p:ph type="body" sz="quarter" idx="1"/>
          </p:nvPr>
        </p:nvSpPr>
        <p:spPr>
          <a:xfrm>
            <a:off x="6896100" y="5102062"/>
            <a:ext cx="4914900" cy="588797"/>
          </a:xfrm>
          <a:prstGeom prst="rect">
            <a:avLst/>
          </a:prstGeom>
        </p:spPr>
        <p:txBody>
          <a:bodyPr lIns="0" tIns="0" rIns="0" bIns="0" anchor="b"/>
          <a:lstStyle>
            <a:lvl1pPr marL="228600" indent="0">
              <a:buClrTx/>
              <a:buSzTx/>
              <a:buFontTx/>
              <a:buNone/>
              <a:defRPr sz="1600">
                <a:solidFill>
                  <a:srgbClr val="7CA655"/>
                </a:solidFill>
              </a:defRPr>
            </a:lvl1pPr>
            <a:lvl2pPr marL="624840" indent="-193040">
              <a:buClrTx/>
              <a:buSzPts val="1600"/>
              <a:buFontTx/>
              <a:defRPr sz="1600">
                <a:solidFill>
                  <a:srgbClr val="7CA655"/>
                </a:solidFill>
              </a:defRPr>
            </a:lvl2pPr>
            <a:lvl3pPr marL="1082039" indent="-193039">
              <a:buClrTx/>
              <a:buSzPts val="1600"/>
              <a:buFontTx/>
              <a:defRPr sz="1600">
                <a:solidFill>
                  <a:srgbClr val="7CA655"/>
                </a:solidFill>
              </a:defRPr>
            </a:lvl3pPr>
            <a:lvl4pPr marL="1539239" indent="-193039">
              <a:buClrTx/>
              <a:buSzPts val="1600"/>
              <a:buFontTx/>
              <a:defRPr sz="1600">
                <a:solidFill>
                  <a:srgbClr val="7CA655"/>
                </a:solidFill>
              </a:defRPr>
            </a:lvl4pPr>
            <a:lvl5pPr marL="1996439" indent="-193039">
              <a:buClrTx/>
              <a:buSzPts val="1600"/>
              <a:buFontTx/>
              <a:defRPr sz="1600">
                <a:solidFill>
                  <a:srgbClr val="7CA655"/>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Title Text"/>
          <p:cNvSpPr txBox="1"/>
          <p:nvPr>
            <p:ph type="title"/>
          </p:nvPr>
        </p:nvSpPr>
        <p:spPr>
          <a:xfrm>
            <a:off x="6907623" y="2173658"/>
            <a:ext cx="49033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38" name="Google Shape;121;p18"/>
          <p:cNvSpPr/>
          <p:nvPr/>
        </p:nvSpPr>
        <p:spPr>
          <a:xfrm>
            <a:off x="6896100" y="3233702"/>
            <a:ext cx="2133601" cy="3992"/>
          </a:xfrm>
          <a:prstGeom prst="line">
            <a:avLst/>
          </a:prstGeom>
          <a:ln w="101600">
            <a:solidFill>
              <a:srgbClr val="7CA655"/>
            </a:solidFill>
            <a:miter/>
          </a:ln>
        </p:spPr>
        <p:txBody>
          <a:bodyPr lIns="45719" rIns="45719"/>
          <a:lstStyle/>
          <a:p>
            <a:pPr/>
          </a:p>
        </p:txBody>
      </p:sp>
      <p:sp>
        <p:nvSpPr>
          <p:cNvPr id="139" name="Google Shape;122;p18"/>
          <p:cNvSpPr/>
          <p:nvPr>
            <p:ph type="pic" idx="21"/>
          </p:nvPr>
        </p:nvSpPr>
        <p:spPr>
          <a:xfrm>
            <a:off x="0" y="0"/>
            <a:ext cx="6096000" cy="6858000"/>
          </a:xfrm>
          <a:prstGeom prst="rect">
            <a:avLst/>
          </a:prstGeom>
        </p:spPr>
        <p:txBody>
          <a:bodyPr lIns="91439" tIns="45719" rIns="91439" bIns="45719">
            <a:noAutofit/>
          </a:bodyPr>
          <a:lstStyle/>
          <a:p>
            <a:pPr/>
          </a:p>
        </p:txBody>
      </p:sp>
      <p:grpSp>
        <p:nvGrpSpPr>
          <p:cNvPr id="143" name="Google Shape;123;p18"/>
          <p:cNvGrpSpPr/>
          <p:nvPr/>
        </p:nvGrpSpPr>
        <p:grpSpPr>
          <a:xfrm>
            <a:off x="8870039" y="936"/>
            <a:ext cx="3325209" cy="3324272"/>
            <a:chOff x="0" y="0"/>
            <a:chExt cx="3325207" cy="3324271"/>
          </a:xfrm>
        </p:grpSpPr>
        <p:sp>
          <p:nvSpPr>
            <p:cNvPr id="140" name="Google Shape;124;p18"/>
            <p:cNvSpPr/>
            <p:nvPr/>
          </p:nvSpPr>
          <p:spPr>
            <a:xfrm rot="10800000">
              <a:off x="1649490" y="1089986"/>
              <a:ext cx="1675718" cy="2234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41" name="Google Shape;125;p18"/>
            <p:cNvSpPr/>
            <p:nvPr/>
          </p:nvSpPr>
          <p:spPr>
            <a:xfrm rot="10800000">
              <a:off x="2237724" y="-1"/>
              <a:ext cx="1087484" cy="1087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42" name="Google Shape;126;p18"/>
            <p:cNvSpPr/>
            <p:nvPr/>
          </p:nvSpPr>
          <p:spPr>
            <a:xfrm rot="10800000">
              <a:off x="-1" y="0"/>
              <a:ext cx="2181525" cy="1089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
    <p:spTree>
      <p:nvGrpSpPr>
        <p:cNvPr id="1" name=""/>
        <p:cNvGrpSpPr/>
        <p:nvPr/>
      </p:nvGrpSpPr>
      <p:grpSpPr>
        <a:xfrm>
          <a:off x="0" y="0"/>
          <a:ext cx="0" cy="0"/>
          <a:chOff x="0" y="0"/>
          <a:chExt cx="0" cy="0"/>
        </a:xfrm>
      </p:grpSpPr>
      <p:sp>
        <p:nvSpPr>
          <p:cNvPr id="151"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52" name="Google Shape;129;p19"/>
          <p:cNvSpPr/>
          <p:nvPr/>
        </p:nvSpPr>
        <p:spPr>
          <a:xfrm>
            <a:off x="952500" y="1939107"/>
            <a:ext cx="2133600" cy="3992"/>
          </a:xfrm>
          <a:prstGeom prst="line">
            <a:avLst/>
          </a:prstGeom>
          <a:ln w="101600">
            <a:solidFill>
              <a:srgbClr val="7CA655"/>
            </a:solidFill>
            <a:miter/>
          </a:ln>
        </p:spPr>
        <p:txBody>
          <a:bodyPr lIns="45719" rIns="45719"/>
          <a:lstStyle/>
          <a:p>
            <a:pPr/>
          </a:p>
        </p:txBody>
      </p:sp>
      <p:sp>
        <p:nvSpPr>
          <p:cNvPr id="153" name="Body Level One…"/>
          <p:cNvSpPr txBox="1"/>
          <p:nvPr>
            <p:ph type="body" sz="quarter" idx="1"/>
          </p:nvPr>
        </p:nvSpPr>
        <p:spPr>
          <a:xfrm>
            <a:off x="952500" y="2656903"/>
            <a:ext cx="4838700" cy="574319"/>
          </a:xfrm>
          <a:prstGeom prst="rect">
            <a:avLst/>
          </a:prstGeom>
        </p:spPr>
        <p:txBody>
          <a:bodyPr/>
          <a:lstStyle>
            <a:lvl1pPr marL="228600" indent="0">
              <a:buClrTx/>
              <a:buSzTx/>
              <a:buFontTx/>
              <a:buNone/>
              <a:defRPr sz="1600"/>
            </a:lvl1pPr>
            <a:lvl2pPr marL="800100" indent="-228600">
              <a:buClrTx/>
              <a:buSzPts val="1600"/>
              <a:buFontTx/>
              <a:defRPr sz="1600"/>
            </a:lvl2pPr>
            <a:lvl3pPr marL="1303019" indent="-274319">
              <a:buClrTx/>
              <a:buSzPts val="1600"/>
              <a:buFontTx/>
              <a:defRPr sz="1600"/>
            </a:lvl3pPr>
            <a:lvl4pPr marL="1790700" indent="-304800">
              <a:buClrTx/>
              <a:buSzPts val="1600"/>
              <a:buFontTx/>
              <a:defRPr sz="1600"/>
            </a:lvl4pPr>
            <a:lvl5pPr marL="2247900" indent="-304800">
              <a:buClrTx/>
              <a:buSzPts val="1600"/>
              <a:buFontTx/>
              <a:defRPr sz="1600"/>
            </a:lvl5pPr>
          </a:lstStyle>
          <a:p>
            <a:pPr/>
            <a:r>
              <a:t>Body Level One</a:t>
            </a:r>
          </a:p>
          <a:p>
            <a:pPr lvl="1"/>
            <a:r>
              <a:t>Body Level Two</a:t>
            </a:r>
          </a:p>
          <a:p>
            <a:pPr lvl="2"/>
            <a:r>
              <a:t>Body Level Three</a:t>
            </a:r>
          </a:p>
          <a:p>
            <a:pPr lvl="3"/>
            <a:r>
              <a:t>Body Level Four</a:t>
            </a:r>
          </a:p>
          <a:p>
            <a:pPr lvl="4"/>
            <a:r>
              <a:t>Body Level Five</a:t>
            </a:r>
          </a:p>
        </p:txBody>
      </p:sp>
      <p:grpSp>
        <p:nvGrpSpPr>
          <p:cNvPr id="157" name="Google Shape;131;p19"/>
          <p:cNvGrpSpPr/>
          <p:nvPr/>
        </p:nvGrpSpPr>
        <p:grpSpPr>
          <a:xfrm>
            <a:off x="8870039" y="936"/>
            <a:ext cx="3325209" cy="3324272"/>
            <a:chOff x="0" y="0"/>
            <a:chExt cx="3325207" cy="3324271"/>
          </a:xfrm>
        </p:grpSpPr>
        <p:sp>
          <p:nvSpPr>
            <p:cNvPr id="154" name="Google Shape;132;p19"/>
            <p:cNvSpPr/>
            <p:nvPr/>
          </p:nvSpPr>
          <p:spPr>
            <a:xfrm rot="10800000">
              <a:off x="1649490" y="1089986"/>
              <a:ext cx="1675718" cy="2234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55" name="Google Shape;133;p19"/>
            <p:cNvSpPr/>
            <p:nvPr/>
          </p:nvSpPr>
          <p:spPr>
            <a:xfrm rot="10800000">
              <a:off x="2237724" y="-1"/>
              <a:ext cx="1087484" cy="1087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56" name="Google Shape;134;p19"/>
            <p:cNvSpPr/>
            <p:nvPr/>
          </p:nvSpPr>
          <p:spPr>
            <a:xfrm rot="10800000">
              <a:off x="-1" y="0"/>
              <a:ext cx="2181525" cy="1089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158" name="Google Shape;135;p19"/>
          <p:cNvSpPr txBox="1"/>
          <p:nvPr>
            <p:ph type="body" sz="quarter" idx="21"/>
          </p:nvPr>
        </p:nvSpPr>
        <p:spPr>
          <a:xfrm>
            <a:off x="952500" y="2286000"/>
            <a:ext cx="4838700" cy="315915"/>
          </a:xfrm>
          <a:prstGeom prst="rect">
            <a:avLst/>
          </a:prstGeom>
        </p:spPr>
        <p:txBody>
          <a:bodyPr/>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59" name="Google Shape;136;p19"/>
          <p:cNvSpPr txBox="1"/>
          <p:nvPr>
            <p:ph type="body" sz="quarter" idx="22"/>
          </p:nvPr>
        </p:nvSpPr>
        <p:spPr>
          <a:xfrm>
            <a:off x="953654" y="3841846"/>
            <a:ext cx="4838701" cy="636755"/>
          </a:xfrm>
          <a:prstGeom prst="rect">
            <a:avLst/>
          </a:prstGeom>
        </p:spPr>
        <p:txBody>
          <a:bodyPr/>
          <a:lstStyle/>
          <a:p>
            <a:pPr marL="228600" indent="0">
              <a:buClrTx/>
              <a:buSzTx/>
              <a:buFontTx/>
              <a:buNone/>
              <a:defRPr sz="1600"/>
            </a:pPr>
          </a:p>
        </p:txBody>
      </p:sp>
      <p:sp>
        <p:nvSpPr>
          <p:cNvPr id="160" name="Google Shape;137;p19"/>
          <p:cNvSpPr txBox="1"/>
          <p:nvPr>
            <p:ph type="body" sz="quarter" idx="23"/>
          </p:nvPr>
        </p:nvSpPr>
        <p:spPr>
          <a:xfrm>
            <a:off x="953654" y="3470942"/>
            <a:ext cx="4838701" cy="315916"/>
          </a:xfrm>
          <a:prstGeom prst="rect">
            <a:avLst/>
          </a:prstGeom>
        </p:spPr>
        <p:txBody>
          <a:bodyPr/>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61" name="Google Shape;138;p19"/>
          <p:cNvSpPr txBox="1"/>
          <p:nvPr>
            <p:ph type="body" sz="quarter" idx="24"/>
          </p:nvPr>
        </p:nvSpPr>
        <p:spPr>
          <a:xfrm>
            <a:off x="952500" y="5017901"/>
            <a:ext cx="4838700" cy="908341"/>
          </a:xfrm>
          <a:prstGeom prst="rect">
            <a:avLst/>
          </a:prstGeom>
        </p:spPr>
        <p:txBody>
          <a:bodyPr/>
          <a:lstStyle/>
          <a:p>
            <a:pPr marL="228600" indent="0">
              <a:buClrTx/>
              <a:buSzTx/>
              <a:buFontTx/>
              <a:buNone/>
              <a:defRPr sz="1600"/>
            </a:pPr>
          </a:p>
        </p:txBody>
      </p:sp>
      <p:sp>
        <p:nvSpPr>
          <p:cNvPr id="162" name="Google Shape;139;p19"/>
          <p:cNvSpPr txBox="1"/>
          <p:nvPr>
            <p:ph type="body" sz="quarter" idx="25"/>
          </p:nvPr>
        </p:nvSpPr>
        <p:spPr>
          <a:xfrm>
            <a:off x="952500" y="4646996"/>
            <a:ext cx="4838700" cy="315916"/>
          </a:xfrm>
          <a:prstGeom prst="rect">
            <a:avLst/>
          </a:prstGeom>
        </p:spPr>
        <p:txBody>
          <a:bodyPr/>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63" name="Google Shape;140;p19"/>
          <p:cNvSpPr txBox="1"/>
          <p:nvPr>
            <p:ph type="body" sz="quarter" idx="26"/>
          </p:nvPr>
        </p:nvSpPr>
        <p:spPr>
          <a:xfrm>
            <a:off x="6399646" y="2656903"/>
            <a:ext cx="4838701" cy="574319"/>
          </a:xfrm>
          <a:prstGeom prst="rect">
            <a:avLst/>
          </a:prstGeom>
        </p:spPr>
        <p:txBody>
          <a:bodyPr/>
          <a:lstStyle/>
          <a:p>
            <a:pPr marL="228600" indent="0">
              <a:buClrTx/>
              <a:buSzTx/>
              <a:buFontTx/>
              <a:buNone/>
              <a:defRPr sz="1600"/>
            </a:pPr>
          </a:p>
        </p:txBody>
      </p:sp>
      <p:sp>
        <p:nvSpPr>
          <p:cNvPr id="164" name="Google Shape;141;p19"/>
          <p:cNvSpPr txBox="1"/>
          <p:nvPr>
            <p:ph type="body" sz="quarter" idx="27"/>
          </p:nvPr>
        </p:nvSpPr>
        <p:spPr>
          <a:xfrm>
            <a:off x="6399646" y="2286000"/>
            <a:ext cx="4838701" cy="315915"/>
          </a:xfrm>
          <a:prstGeom prst="rect">
            <a:avLst/>
          </a:prstGeom>
        </p:spPr>
        <p:txBody>
          <a:bodyPr/>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65" name="Google Shape;142;p19"/>
          <p:cNvSpPr txBox="1"/>
          <p:nvPr>
            <p:ph type="body" sz="quarter" idx="28"/>
          </p:nvPr>
        </p:nvSpPr>
        <p:spPr>
          <a:xfrm>
            <a:off x="6399646" y="3841846"/>
            <a:ext cx="4838701" cy="908341"/>
          </a:xfrm>
          <a:prstGeom prst="rect">
            <a:avLst/>
          </a:prstGeom>
        </p:spPr>
        <p:txBody>
          <a:bodyPr/>
          <a:lstStyle/>
          <a:p>
            <a:pPr marL="228600" indent="0">
              <a:buClrTx/>
              <a:buSzTx/>
              <a:buFontTx/>
              <a:buNone/>
              <a:defRPr sz="1600"/>
            </a:pPr>
          </a:p>
        </p:txBody>
      </p:sp>
      <p:sp>
        <p:nvSpPr>
          <p:cNvPr id="166" name="Google Shape;143;p19"/>
          <p:cNvSpPr txBox="1"/>
          <p:nvPr>
            <p:ph type="body" sz="quarter" idx="29"/>
          </p:nvPr>
        </p:nvSpPr>
        <p:spPr>
          <a:xfrm>
            <a:off x="6399646" y="3470942"/>
            <a:ext cx="4838701" cy="315916"/>
          </a:xfrm>
          <a:prstGeom prst="rect">
            <a:avLst/>
          </a:prstGeom>
        </p:spPr>
        <p:txBody>
          <a:bodyPr/>
          <a:lstStyle/>
          <a:p>
            <a:pPr marL="228600" indent="0">
              <a:buClrTx/>
              <a:buSzTx/>
              <a:buFontTx/>
              <a:buNone/>
              <a:defRPr sz="1800">
                <a:solidFill>
                  <a:srgbClr val="7CA655"/>
                </a:solidFill>
                <a:latin typeface="Franklin Gothic"/>
                <a:ea typeface="Franklin Gothic"/>
                <a:cs typeface="Franklin Gothic"/>
                <a:sym typeface="Franklin Gothic"/>
              </a:defRPr>
            </a:pPr>
          </a:p>
        </p:txBody>
      </p:sp>
      <p:sp>
        <p:nvSpPr>
          <p:cNvPr id="167"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rt">
    <p:spTree>
      <p:nvGrpSpPr>
        <p:cNvPr id="1" name=""/>
        <p:cNvGrpSpPr/>
        <p:nvPr/>
      </p:nvGrpSpPr>
      <p:grpSpPr>
        <a:xfrm>
          <a:off x="0" y="0"/>
          <a:ext cx="0" cy="0"/>
          <a:chOff x="0" y="0"/>
          <a:chExt cx="0" cy="0"/>
        </a:xfrm>
      </p:grpSpPr>
      <p:sp>
        <p:nvSpPr>
          <p:cNvPr id="174" name="Title Text"/>
          <p:cNvSpPr txBox="1"/>
          <p:nvPr>
            <p:ph type="title"/>
          </p:nvPr>
        </p:nvSpPr>
        <p:spPr>
          <a:xfrm>
            <a:off x="964023" y="879063"/>
            <a:ext cx="4941478" cy="610864"/>
          </a:xfrm>
          <a:prstGeom prst="rect">
            <a:avLst/>
          </a:prstGeom>
        </p:spPr>
        <p:txBody>
          <a:bodyPr anchor="b"/>
          <a:lstStyle>
            <a:lvl1pPr>
              <a:lnSpc>
                <a:spcPct val="90000"/>
              </a:lnSpc>
              <a:defRPr b="1" sz="4400">
                <a:latin typeface="Franklin Gothic"/>
                <a:ea typeface="Franklin Gothic"/>
                <a:cs typeface="Franklin Gothic"/>
                <a:sym typeface="Franklin Gothic"/>
              </a:defRPr>
            </a:lvl1pPr>
          </a:lstStyle>
          <a:p>
            <a:pPr/>
            <a:r>
              <a:t>Title Text</a:t>
            </a:r>
          </a:p>
        </p:txBody>
      </p:sp>
      <p:sp>
        <p:nvSpPr>
          <p:cNvPr id="175" name="Slide Number"/>
          <p:cNvSpPr txBox="1"/>
          <p:nvPr>
            <p:ph type="sldNum" sz="quarter" idx="2"/>
          </p:nvPr>
        </p:nvSpPr>
        <p:spPr>
          <a:xfrm>
            <a:off x="971550" y="6332220"/>
            <a:ext cx="168089" cy="165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09992" y="853269"/>
            <a:ext cx="7132321" cy="328997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grpSp>
        <p:nvGrpSpPr>
          <p:cNvPr id="8" name="Google Shape;52;p14"/>
          <p:cNvGrpSpPr/>
          <p:nvPr/>
        </p:nvGrpSpPr>
        <p:grpSpPr>
          <a:xfrm>
            <a:off x="6362700" y="-1"/>
            <a:ext cx="5829299" cy="3235604"/>
            <a:chOff x="0" y="0"/>
            <a:chExt cx="5829298" cy="3235602"/>
          </a:xfrm>
        </p:grpSpPr>
        <p:sp>
          <p:nvSpPr>
            <p:cNvPr id="3" name="Google Shape;53;p14"/>
            <p:cNvSpPr/>
            <p:nvPr/>
          </p:nvSpPr>
          <p:spPr>
            <a:xfrm>
              <a:off x="0" y="-1"/>
              <a:ext cx="3883666" cy="3235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5" y="4284"/>
                  </a:moveTo>
                  <a:lnTo>
                    <a:pt x="7210" y="0"/>
                  </a:lnTo>
                  <a:lnTo>
                    <a:pt x="0" y="0"/>
                  </a:lnTo>
                  <a:lnTo>
                    <a:pt x="7174" y="8611"/>
                  </a:lnTo>
                  <a:lnTo>
                    <a:pt x="10785" y="4284"/>
                  </a:lnTo>
                  <a:moveTo>
                    <a:pt x="21600" y="17273"/>
                  </a:moveTo>
                  <a:lnTo>
                    <a:pt x="17995" y="12946"/>
                  </a:lnTo>
                  <a:lnTo>
                    <a:pt x="14390" y="17273"/>
                  </a:lnTo>
                  <a:lnTo>
                    <a:pt x="17995" y="21600"/>
                  </a:lnTo>
                  <a:lnTo>
                    <a:pt x="21600" y="17273"/>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4" name="Google Shape;54;p14"/>
            <p:cNvSpPr/>
            <p:nvPr/>
          </p:nvSpPr>
          <p:spPr>
            <a:xfrm>
              <a:off x="641667" y="1289897"/>
              <a:ext cx="1945635" cy="1945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6" y="0"/>
                  </a:moveTo>
                  <a:lnTo>
                    <a:pt x="0" y="7208"/>
                  </a:lnTo>
                  <a:lnTo>
                    <a:pt x="14404" y="21600"/>
                  </a:lnTo>
                  <a:lnTo>
                    <a:pt x="21600" y="14404"/>
                  </a:lnTo>
                  <a:lnTo>
                    <a:pt x="7196"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5" name="Google Shape;55;p14"/>
            <p:cNvSpPr/>
            <p:nvPr/>
          </p:nvSpPr>
          <p:spPr>
            <a:xfrm>
              <a:off x="2592729" y="0"/>
              <a:ext cx="1284423" cy="641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791" y="21600"/>
                  </a:lnTo>
                  <a:lnTo>
                    <a:pt x="21600" y="0"/>
                  </a:lnTo>
                  <a:close/>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6" name="Google Shape;56;p14"/>
            <p:cNvSpPr/>
            <p:nvPr/>
          </p:nvSpPr>
          <p:spPr>
            <a:xfrm>
              <a:off x="1289849" y="641691"/>
              <a:ext cx="1945635" cy="1945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8" y="0"/>
                  </a:moveTo>
                  <a:lnTo>
                    <a:pt x="0" y="7196"/>
                  </a:lnTo>
                  <a:lnTo>
                    <a:pt x="14404" y="21600"/>
                  </a:lnTo>
                  <a:lnTo>
                    <a:pt x="21600" y="14404"/>
                  </a:lnTo>
                  <a:lnTo>
                    <a:pt x="7208"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7" name="Google Shape;57;p14"/>
            <p:cNvSpPr/>
            <p:nvPr/>
          </p:nvSpPr>
          <p:spPr>
            <a:xfrm>
              <a:off x="3235483" y="641691"/>
              <a:ext cx="2593816" cy="2593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5"/>
                  </a:moveTo>
                  <a:lnTo>
                    <a:pt x="10795" y="0"/>
                  </a:lnTo>
                  <a:lnTo>
                    <a:pt x="0" y="10805"/>
                  </a:lnTo>
                  <a:lnTo>
                    <a:pt x="10795" y="21600"/>
                  </a:lnTo>
                  <a:lnTo>
                    <a:pt x="21600" y="10805"/>
                  </a:lnTo>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grpSp>
        <p:nvGrpSpPr>
          <p:cNvPr id="12" name="Google Shape;58;p14"/>
          <p:cNvGrpSpPr/>
          <p:nvPr/>
        </p:nvGrpSpPr>
        <p:grpSpPr>
          <a:xfrm>
            <a:off x="833" y="3900132"/>
            <a:ext cx="2958394" cy="2959227"/>
            <a:chOff x="0" y="0"/>
            <a:chExt cx="2958392" cy="2959225"/>
          </a:xfrm>
        </p:grpSpPr>
        <p:sp>
          <p:nvSpPr>
            <p:cNvPr id="9" name="Google Shape;59;p14"/>
            <p:cNvSpPr/>
            <p:nvPr/>
          </p:nvSpPr>
          <p:spPr>
            <a:xfrm flipH="1" rot="5400000">
              <a:off x="1218564" y="1219397"/>
              <a:ext cx="1491284" cy="1988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9"/>
                  </a:lnTo>
                  <a:lnTo>
                    <a:pt x="14392" y="21600"/>
                  </a:lnTo>
                  <a:lnTo>
                    <a:pt x="21600" y="16195"/>
                  </a:lnTo>
                  <a:lnTo>
                    <a:pt x="0" y="0"/>
                  </a:lnTo>
                  <a:close/>
                </a:path>
              </a:pathLst>
            </a:custGeom>
            <a:solidFill>
              <a:schemeClr val="accent6"/>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0" name="Google Shape;60;p14"/>
            <p:cNvSpPr/>
            <p:nvPr/>
          </p:nvSpPr>
          <p:spPr>
            <a:xfrm flipH="1" rot="5400000">
              <a:off x="-137" y="1991570"/>
              <a:ext cx="967793" cy="96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7CA655"/>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sp>
          <p:nvSpPr>
            <p:cNvPr id="11" name="Google Shape;61;p14"/>
            <p:cNvSpPr/>
            <p:nvPr/>
          </p:nvSpPr>
          <p:spPr>
            <a:xfrm flipH="1" rot="5400000">
              <a:off x="-485700" y="485699"/>
              <a:ext cx="1941420" cy="970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05" y="0"/>
                  </a:lnTo>
                  <a:lnTo>
                    <a:pt x="0" y="21600"/>
                  </a:lnTo>
                  <a:lnTo>
                    <a:pt x="21600" y="21600"/>
                  </a:lnTo>
                </a:path>
              </a:pathLst>
            </a:custGeom>
            <a:solidFill>
              <a:schemeClr val="accent3"/>
            </a:solidFill>
            <a:ln w="12700" cap="flat">
              <a:noFill/>
              <a:miter lim="400000"/>
            </a:ln>
            <a:effectLst/>
          </p:spPr>
          <p:txBody>
            <a:bodyPr wrap="square" lIns="45719" tIns="45719" rIns="45719" bIns="45719" numCol="1" anchor="t">
              <a:noAutofit/>
            </a:bodyPr>
            <a:lstStyle/>
            <a:p>
              <a:pPr>
                <a:defRPr sz="1800">
                  <a:solidFill>
                    <a:srgbClr val="FFFFFF"/>
                  </a:solidFill>
                  <a:latin typeface="Libre Franklin"/>
                  <a:ea typeface="Libre Franklin"/>
                  <a:cs typeface="Libre Franklin"/>
                  <a:sym typeface="Libre Franklin"/>
                </a:defRPr>
              </a:pPr>
            </a:p>
          </p:txBody>
        </p:sp>
      </p:grpSp>
      <p:sp>
        <p:nvSpPr>
          <p:cNvPr id="13"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8737600" y="6356350"/>
            <a:ext cx="2844800" cy="368300"/>
          </a:xfrm>
          <a:prstGeom prst="rect">
            <a:avLst/>
          </a:prstGeom>
          <a:ln w="12700">
            <a:miter lim="400000"/>
          </a:ln>
        </p:spPr>
        <p:txBody>
          <a:bodyPr wrap="none" lIns="0" tIns="0" rIns="0" bIns="0">
            <a:spAutoFit/>
          </a:bodyPr>
          <a:lstStyle>
            <a:lvl1pPr>
              <a:defRPr sz="1100">
                <a:latin typeface="Libre Franklin"/>
                <a:ea typeface="Libre Franklin"/>
                <a:cs typeface="Libre Franklin"/>
                <a:sym typeface="Libre Frankli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Libre Franklin"/>
          <a:ea typeface="Libre Franklin"/>
          <a:cs typeface="Libre Franklin"/>
          <a:sym typeface="Libre Franklin"/>
        </a:defRPr>
      </a:lvl9pPr>
    </p:titleStyle>
    <p:bodyStyle>
      <a:lvl1pPr marL="4572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1pPr>
      <a:lvl2pPr marL="977900" marR="0" indent="-4445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2pPr>
      <a:lvl3pPr marL="1513839" marR="0" indent="-497839"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Libre Franklin"/>
          <a:ea typeface="Libre Franklin"/>
          <a:cs typeface="Libre Franklin"/>
          <a:sym typeface="Libre Franklin"/>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1pPr>
      <a:lvl2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2pPr>
      <a:lvl3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3pPr>
      <a:lvl4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4pPr>
      <a:lvl5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5pPr>
      <a:lvl6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6pPr>
      <a:lvl7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7pPr>
      <a:lvl8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8pPr>
      <a:lvl9pPr marL="0" marR="0" indent="0" algn="l" defTabSz="914400" rtl="0" latinLnBrk="0">
        <a:lnSpc>
          <a:spcPct val="100000"/>
        </a:lnSpc>
        <a:spcBef>
          <a:spcPts val="0"/>
        </a:spcBef>
        <a:spcAft>
          <a:spcPts val="0"/>
        </a:spcAft>
        <a:buClrTx/>
        <a:buSzTx/>
        <a:buFontTx/>
        <a:buNone/>
        <a:tabLst/>
        <a:defRPr b="0" baseline="0" cap="none" i="0" spc="0" strike="noStrike" sz="1100" u="none">
          <a:solidFill>
            <a:schemeClr val="tx1"/>
          </a:solidFill>
          <a:uFillTx/>
          <a:latin typeface="+mn-lt"/>
          <a:ea typeface="+mn-ea"/>
          <a:cs typeface="+mn-cs"/>
          <a:sym typeface="Libre Frankli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htmw/2023S-Team2/wiki"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Google Shape;210;p1"/>
          <p:cNvSpPr txBox="1"/>
          <p:nvPr>
            <p:ph type="body" sz="quarter" idx="1"/>
          </p:nvPr>
        </p:nvSpPr>
        <p:spPr>
          <a:xfrm>
            <a:off x="6367055" y="4549552"/>
            <a:ext cx="5491571" cy="953337"/>
          </a:xfrm>
          <a:prstGeom prst="rect">
            <a:avLst/>
          </a:prstGeom>
        </p:spPr>
        <p:txBody>
          <a:bodyPr/>
          <a:lstStyle/>
          <a:p>
            <a:pPr marL="0">
              <a:spcBef>
                <a:spcPts val="0"/>
              </a:spcBef>
              <a:defRPr sz="2400">
                <a:latin typeface="Franklin Gothic"/>
                <a:ea typeface="Franklin Gothic"/>
                <a:cs typeface="Franklin Gothic"/>
                <a:sym typeface="Franklin Gothic"/>
              </a:defRPr>
            </a:pPr>
            <a:r>
              <a:t>Depression detection system</a:t>
            </a:r>
          </a:p>
          <a:p>
            <a:pPr marL="0">
              <a:defRPr sz="1200"/>
            </a:pPr>
            <a:r>
              <a:t>CS691</a:t>
            </a:r>
          </a:p>
          <a:p>
            <a:pPr marL="0">
              <a:defRPr sz="1200"/>
            </a:pPr>
            <a:r>
              <a:t>February 2023</a:t>
            </a:r>
          </a:p>
        </p:txBody>
      </p:sp>
      <p:pic>
        <p:nvPicPr>
          <p:cNvPr id="239" name="Google Shape;211;p1" descr="Google Shape;211;p1"/>
          <p:cNvPicPr>
            <a:picLocks noChangeAspect="1"/>
          </p:cNvPicPr>
          <p:nvPr/>
        </p:nvPicPr>
        <p:blipFill>
          <a:blip r:embed="rId2">
            <a:extLst/>
          </a:blip>
          <a:stretch>
            <a:fillRect/>
          </a:stretch>
        </p:blipFill>
        <p:spPr>
          <a:xfrm>
            <a:off x="5219701" y="2059608"/>
            <a:ext cx="6096001" cy="168442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oogle Shape;299;g207f7a545d1_2_25"/>
          <p:cNvSpPr txBox="1"/>
          <p:nvPr>
            <p:ph type="title"/>
          </p:nvPr>
        </p:nvSpPr>
        <p:spPr>
          <a:xfrm>
            <a:off x="2535647" y="116257"/>
            <a:ext cx="4903501" cy="610802"/>
          </a:xfrm>
          <a:prstGeom prst="rect">
            <a:avLst/>
          </a:prstGeom>
        </p:spPr>
        <p:txBody>
          <a:bodyPr/>
          <a:lstStyle>
            <a:lvl1pPr defTabSz="841247">
              <a:defRPr sz="4048"/>
            </a:lvl1pPr>
          </a:lstStyle>
          <a:p>
            <a:pPr/>
            <a:r>
              <a:t>Business Analysis</a:t>
            </a:r>
          </a:p>
        </p:txBody>
      </p:sp>
      <p:pic>
        <p:nvPicPr>
          <p:cNvPr id="362" name="Google Shape;300;g207f7a545d1_2_25" descr="Google Shape;300;g207f7a545d1_2_25"/>
          <p:cNvPicPr>
            <a:picLocks noChangeAspect="1"/>
          </p:cNvPicPr>
          <p:nvPr>
            <p:ph type="pic" idx="21"/>
          </p:nvPr>
        </p:nvPicPr>
        <p:blipFill>
          <a:blip r:embed="rId2">
            <a:extLst/>
          </a:blip>
          <a:srcRect l="38470" t="0" r="38473" b="0"/>
          <a:stretch>
            <a:fillRect/>
          </a:stretch>
        </p:blipFill>
        <p:spPr>
          <a:xfrm>
            <a:off x="0" y="0"/>
            <a:ext cx="2371728" cy="6858001"/>
          </a:xfrm>
          <a:prstGeom prst="rect">
            <a:avLst/>
          </a:prstGeom>
        </p:spPr>
      </p:pic>
      <p:sp>
        <p:nvSpPr>
          <p:cNvPr id="363" name="Google Shape;301;g207f7a545d1_2_25"/>
          <p:cNvSpPr/>
          <p:nvPr/>
        </p:nvSpPr>
        <p:spPr>
          <a:xfrm>
            <a:off x="6096000" y="2809875"/>
            <a:ext cx="3638700" cy="1457400"/>
          </a:xfrm>
          <a:prstGeom prst="rect">
            <a:avLst/>
          </a:prstGeom>
          <a:solidFill>
            <a:srgbClr val="FFFFFF"/>
          </a:solidFill>
          <a:ln w="12700">
            <a:miter lim="400000"/>
          </a:ln>
        </p:spPr>
        <p:txBody>
          <a:bodyPr lIns="45719" rIns="45719" anchor="ctr"/>
          <a:lstStyle/>
          <a:p>
            <a:pPr algn="ctr">
              <a:defRPr sz="1800">
                <a:solidFill>
                  <a:srgbClr val="FFFFFF"/>
                </a:solidFill>
                <a:latin typeface="Libre Franklin"/>
                <a:ea typeface="Libre Franklin"/>
                <a:cs typeface="Libre Franklin"/>
                <a:sym typeface="Libre Franklin"/>
              </a:defRPr>
            </a:pPr>
          </a:p>
        </p:txBody>
      </p:sp>
      <p:sp>
        <p:nvSpPr>
          <p:cNvPr id="364" name="Google Shape;302;g207f7a545d1_2_25"/>
          <p:cNvSpPr txBox="1"/>
          <p:nvPr/>
        </p:nvSpPr>
        <p:spPr>
          <a:xfrm>
            <a:off x="2474600" y="798489"/>
            <a:ext cx="7395049" cy="1069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nSpc>
                <a:spcPct val="150000"/>
              </a:lnSpc>
              <a:defRPr sz="1200">
                <a:latin typeface="Libre Franklin"/>
                <a:ea typeface="Libre Franklin"/>
                <a:cs typeface="Libre Franklin"/>
                <a:sym typeface="Libre Franklin"/>
              </a:defRPr>
            </a:lvl1pPr>
          </a:lstStyle>
          <a:p>
            <a:pPr/>
            <a:r>
              <a:t>     MHealth apps are wearable devices and health tracking apps used to monitor and share health information by using mobile technology. mHealth apps include clinical and diagnostic apps, remote monitoring apps, healthy-living apps, clinical reference apps, and productivity apps. These apps are used to monitor and collect community data and clinical data by healthcare providers.</a:t>
            </a:r>
          </a:p>
        </p:txBody>
      </p:sp>
      <p:sp>
        <p:nvSpPr>
          <p:cNvPr id="365" name="Google Shape;303;g207f7a545d1_2_25"/>
          <p:cNvSpPr txBox="1"/>
          <p:nvPr/>
        </p:nvSpPr>
        <p:spPr>
          <a:xfrm>
            <a:off x="2581372" y="4182552"/>
            <a:ext cx="9495351" cy="2136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150000"/>
              </a:lnSpc>
              <a:defRPr sz="1200">
                <a:latin typeface="Libre Franklin"/>
                <a:ea typeface="Libre Franklin"/>
                <a:cs typeface="Libre Franklin"/>
                <a:sym typeface="Libre Franklin"/>
              </a:defRPr>
            </a:pPr>
            <a:r>
              <a:t>Increasing publicity of mHealth applications due to their increasing benefits to improving patient disease state is expected to propel the growth of the mHealth apps market. Many people are increasingly adapting to the usage of health apps and therefore their popularity is increasing. These apps provide many benefits to monitoring patient disease state. </a:t>
            </a:r>
          </a:p>
          <a:p>
            <a:pPr>
              <a:lnSpc>
                <a:spcPct val="150000"/>
              </a:lnSpc>
              <a:defRPr sz="1200">
                <a:latin typeface="Libre Franklin"/>
                <a:ea typeface="Libre Franklin"/>
                <a:cs typeface="Libre Franklin"/>
                <a:sym typeface="Libre Franklin"/>
              </a:defRPr>
            </a:pPr>
          </a:p>
          <a:p>
            <a:pPr>
              <a:lnSpc>
                <a:spcPct val="150000"/>
              </a:lnSpc>
              <a:defRPr sz="1200">
                <a:latin typeface="Libre Franklin"/>
                <a:ea typeface="Libre Franklin"/>
                <a:cs typeface="Libre Franklin"/>
                <a:sym typeface="Libre Franklin"/>
              </a:defRPr>
            </a:pPr>
            <a:r>
              <a:t>Increasing awareness to adopt medical applications among the patients and healthcare professionals for better communication and healthcare outcomes is helping in boosting the segment share. In addition, long-term use of subscribed medical applications by the patient and physicians is also one of the major factors expected to drive the segment. In addition, increasing preference for medical applications to manage chronic disease conditions is propelling segment growth.</a:t>
            </a:r>
          </a:p>
        </p:txBody>
      </p:sp>
      <p:sp>
        <p:nvSpPr>
          <p:cNvPr id="366" name="Google Shape;304;g207f7a545d1_2_25"/>
          <p:cNvSpPr txBox="1"/>
          <p:nvPr/>
        </p:nvSpPr>
        <p:spPr>
          <a:xfrm>
            <a:off x="2584250" y="3400037"/>
            <a:ext cx="1236352" cy="269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1200">
                <a:latin typeface="Libre Franklin"/>
                <a:ea typeface="Libre Franklin"/>
                <a:cs typeface="Libre Franklin"/>
                <a:sym typeface="Libre Franklin"/>
              </a:defRPr>
            </a:lvl1pPr>
          </a:lstStyle>
          <a:p>
            <a:pPr/>
            <a:r>
              <a:t>Health App use  </a:t>
            </a:r>
          </a:p>
        </p:txBody>
      </p:sp>
      <p:sp>
        <p:nvSpPr>
          <p:cNvPr id="367" name="Google Shape;305;g207f7a545d1_2_25"/>
          <p:cNvSpPr txBox="1"/>
          <p:nvPr/>
        </p:nvSpPr>
        <p:spPr>
          <a:xfrm>
            <a:off x="2646044" y="3620987"/>
            <a:ext cx="111275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1800">
                <a:latin typeface="Libre Franklin"/>
                <a:ea typeface="Libre Franklin"/>
                <a:cs typeface="Libre Franklin"/>
                <a:sym typeface="Libre Franklin"/>
              </a:defRPr>
            </a:pPr>
            <a:r>
              <a:t>64%</a:t>
            </a:r>
          </a:p>
          <a:p>
            <a:pPr algn="ctr">
              <a:defRPr sz="1000">
                <a:latin typeface="Libre Franklin"/>
                <a:ea typeface="Libre Franklin"/>
                <a:cs typeface="Libre Franklin"/>
                <a:sym typeface="Libre Franklin"/>
              </a:defRPr>
            </a:pPr>
            <a:r>
              <a:t>(of adults in US)</a:t>
            </a:r>
          </a:p>
        </p:txBody>
      </p:sp>
      <p:pic>
        <p:nvPicPr>
          <p:cNvPr id="368" name="Google Shape;306;g207f7a545d1_2_25" descr="Google Shape;306;g207f7a545d1_2_25"/>
          <p:cNvPicPr>
            <a:picLocks noChangeAspect="1"/>
          </p:cNvPicPr>
          <p:nvPr/>
        </p:nvPicPr>
        <p:blipFill>
          <a:blip r:embed="rId3">
            <a:extLst/>
          </a:blip>
          <a:srcRect l="27695" t="4167" r="51081" b="74582"/>
          <a:stretch>
            <a:fillRect/>
          </a:stretch>
        </p:blipFill>
        <p:spPr>
          <a:xfrm>
            <a:off x="2782447" y="2530965"/>
            <a:ext cx="839948" cy="839949"/>
          </a:xfrm>
          <a:prstGeom prst="rect">
            <a:avLst/>
          </a:prstGeom>
          <a:ln w="12700">
            <a:miter lim="400000"/>
          </a:ln>
        </p:spPr>
      </p:pic>
      <p:pic>
        <p:nvPicPr>
          <p:cNvPr id="369" name="Google Shape;307;g207f7a545d1_2_25" descr="Google Shape;307;g207f7a545d1_2_25"/>
          <p:cNvPicPr>
            <a:picLocks noChangeAspect="1"/>
          </p:cNvPicPr>
          <p:nvPr/>
        </p:nvPicPr>
        <p:blipFill>
          <a:blip r:embed="rId4">
            <a:extLst/>
          </a:blip>
          <a:srcRect l="50833" t="3610" r="27664" b="73750"/>
          <a:stretch>
            <a:fillRect/>
          </a:stretch>
        </p:blipFill>
        <p:spPr>
          <a:xfrm>
            <a:off x="6034194" y="2545700"/>
            <a:ext cx="839948" cy="883301"/>
          </a:xfrm>
          <a:prstGeom prst="rect">
            <a:avLst/>
          </a:prstGeom>
          <a:ln w="12700">
            <a:miter lim="400000"/>
          </a:ln>
        </p:spPr>
      </p:pic>
      <p:sp>
        <p:nvSpPr>
          <p:cNvPr id="370" name="Google Shape;308;g207f7a545d1_2_25"/>
          <p:cNvSpPr txBox="1"/>
          <p:nvPr/>
        </p:nvSpPr>
        <p:spPr>
          <a:xfrm>
            <a:off x="5687469" y="3436573"/>
            <a:ext cx="1533400" cy="269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1200">
                <a:latin typeface="Libre Franklin"/>
                <a:ea typeface="Libre Franklin"/>
                <a:cs typeface="Libre Franklin"/>
                <a:sym typeface="Libre Franklin"/>
              </a:defRPr>
            </a:lvl1pPr>
          </a:lstStyle>
          <a:p>
            <a:pPr/>
            <a:r>
              <a:t>mHealth Market</a:t>
            </a:r>
          </a:p>
        </p:txBody>
      </p:sp>
      <p:sp>
        <p:nvSpPr>
          <p:cNvPr id="371" name="Google Shape;309;g207f7a545d1_2_25"/>
          <p:cNvSpPr txBox="1"/>
          <p:nvPr/>
        </p:nvSpPr>
        <p:spPr>
          <a:xfrm>
            <a:off x="5897793" y="3664317"/>
            <a:ext cx="111275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1800">
                <a:latin typeface="Libre Franklin"/>
                <a:ea typeface="Libre Franklin"/>
                <a:cs typeface="Libre Franklin"/>
                <a:sym typeface="Libre Franklin"/>
              </a:defRPr>
            </a:pPr>
            <a:r>
              <a:t>56.77b.$</a:t>
            </a:r>
          </a:p>
          <a:p>
            <a:pPr algn="ctr">
              <a:defRPr sz="1000">
                <a:latin typeface="Libre Franklin"/>
                <a:ea typeface="Libre Franklin"/>
                <a:cs typeface="Libre Franklin"/>
                <a:sym typeface="Libre Franklin"/>
              </a:defRPr>
            </a:pPr>
            <a:r>
              <a:t>(globally)</a:t>
            </a:r>
          </a:p>
        </p:txBody>
      </p:sp>
      <p:pic>
        <p:nvPicPr>
          <p:cNvPr id="372" name="Google Shape;310;g207f7a545d1_2_25" descr="Google Shape;310;g207f7a545d1_2_25"/>
          <p:cNvPicPr>
            <a:picLocks noChangeAspect="1"/>
          </p:cNvPicPr>
          <p:nvPr/>
        </p:nvPicPr>
        <p:blipFill>
          <a:blip r:embed="rId5">
            <a:extLst/>
          </a:blip>
          <a:srcRect l="73793" t="74172" r="3872" b="3884"/>
          <a:stretch>
            <a:fillRect/>
          </a:stretch>
        </p:blipFill>
        <p:spPr>
          <a:xfrm>
            <a:off x="9318776" y="2442508"/>
            <a:ext cx="1047747" cy="1028223"/>
          </a:xfrm>
          <a:prstGeom prst="rect">
            <a:avLst/>
          </a:prstGeom>
          <a:ln w="12700">
            <a:miter lim="400000"/>
          </a:ln>
        </p:spPr>
      </p:pic>
      <p:sp>
        <p:nvSpPr>
          <p:cNvPr id="373" name="Google Shape;311;g207f7a545d1_2_25"/>
          <p:cNvSpPr txBox="1"/>
          <p:nvPr/>
        </p:nvSpPr>
        <p:spPr>
          <a:xfrm>
            <a:off x="9222744" y="3444068"/>
            <a:ext cx="1236351" cy="269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1200">
                <a:latin typeface="Libre Franklin"/>
                <a:ea typeface="Libre Franklin"/>
                <a:cs typeface="Libre Franklin"/>
                <a:sym typeface="Libre Franklin"/>
              </a:defRPr>
            </a:lvl1pPr>
          </a:lstStyle>
          <a:p>
            <a:pPr/>
            <a:r>
              <a:t>Market Growth</a:t>
            </a:r>
          </a:p>
        </p:txBody>
      </p:sp>
      <p:sp>
        <p:nvSpPr>
          <p:cNvPr id="374" name="Google Shape;312;g207f7a545d1_2_25"/>
          <p:cNvSpPr txBox="1"/>
          <p:nvPr/>
        </p:nvSpPr>
        <p:spPr>
          <a:xfrm>
            <a:off x="9286526" y="3649721"/>
            <a:ext cx="111275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1800">
                <a:latin typeface="Libre Franklin"/>
                <a:ea typeface="Libre Franklin"/>
                <a:cs typeface="Libre Franklin"/>
                <a:sym typeface="Libre Franklin"/>
              </a:defRPr>
            </a:pPr>
            <a:r>
              <a:t>+25%</a:t>
            </a:r>
          </a:p>
          <a:p>
            <a:pPr algn="ctr">
              <a:defRPr sz="1000">
                <a:latin typeface="Libre Franklin"/>
                <a:ea typeface="Libre Franklin"/>
                <a:cs typeface="Libre Franklin"/>
                <a:sym typeface="Libre Franklin"/>
              </a:defRPr>
            </a:pPr>
            <a:r>
              <a:t>(CAGR)</a:t>
            </a:r>
          </a:p>
        </p:txBody>
      </p:sp>
      <p:sp>
        <p:nvSpPr>
          <p:cNvPr id="375" name="Google Shape;291;g207f7a545d1_5_0"/>
          <p:cNvSpPr txBox="1"/>
          <p:nvPr/>
        </p:nvSpPr>
        <p:spPr>
          <a:xfrm>
            <a:off x="9566584" y="6494552"/>
            <a:ext cx="1313101" cy="147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vl1pPr>
          </a:lstStyle>
          <a:p>
            <a:pPr/>
            <a:r>
              <a:t>February 2023</a:t>
            </a:r>
          </a:p>
        </p:txBody>
      </p:sp>
      <p:sp>
        <p:nvSpPr>
          <p:cNvPr id="376" name="Google Shape;292;g207f7a545d1_5_0"/>
          <p:cNvSpPr txBox="1"/>
          <p:nvPr/>
        </p:nvSpPr>
        <p:spPr>
          <a:xfrm>
            <a:off x="10879683" y="6494552"/>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77" name="Google Shape;293;g207f7a545d1_5_0"/>
          <p:cNvSpPr txBox="1"/>
          <p:nvPr>
            <p:ph type="sldNum" sz="quarter" idx="4294967295"/>
          </p:nvPr>
        </p:nvSpPr>
        <p:spPr>
          <a:xfrm>
            <a:off x="11853784" y="6513631"/>
            <a:ext cx="168090" cy="147831"/>
          </a:xfrm>
          <a:prstGeom prst="rect">
            <a:avLst/>
          </a:prstGeom>
          <a:extLst>
            <a:ext uri="{C572A759-6A51-4108-AA02-DFA0A04FC94B}">
              <ma14:wrappingTextBoxFlag xmlns:ma14="http://schemas.microsoft.com/office/mac/drawingml/2011/main" val="1"/>
            </a:ext>
          </a:extLst>
        </p:spPr>
        <p:txBody>
          <a:bodyPr/>
          <a:lstStyle>
            <a:lvl1pPr>
              <a:defRPr>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80" name="Title 2"/>
          <p:cNvSpPr txBox="1"/>
          <p:nvPr>
            <p:ph type="title"/>
          </p:nvPr>
        </p:nvSpPr>
        <p:spPr>
          <a:prstGeom prst="rect">
            <a:avLst/>
          </a:prstGeom>
        </p:spPr>
        <p:txBody>
          <a:bodyPr/>
          <a:lstStyle>
            <a:lvl1pPr defTabSz="841247">
              <a:defRPr sz="4048"/>
            </a:lvl1pPr>
          </a:lstStyle>
          <a:p>
            <a:pPr/>
            <a:r>
              <a:t>Monetization</a:t>
            </a:r>
          </a:p>
        </p:txBody>
      </p:sp>
      <p:sp>
        <p:nvSpPr>
          <p:cNvPr id="381" name="Text Placeholder 3"/>
          <p:cNvSpPr txBox="1"/>
          <p:nvPr>
            <p:ph type="body" sz="half" idx="1"/>
          </p:nvPr>
        </p:nvSpPr>
        <p:spPr>
          <a:xfrm>
            <a:off x="963928" y="2031383"/>
            <a:ext cx="10264142" cy="2795234"/>
          </a:xfrm>
          <a:prstGeom prst="rect">
            <a:avLst/>
          </a:prstGeom>
        </p:spPr>
        <p:txBody>
          <a:bodyPr/>
          <a:lstStyle/>
          <a:p>
            <a:pPr>
              <a:defRPr sz="1200"/>
            </a:pPr>
            <a:r>
              <a:t>There are several ways to monetize this depression detection app in the future:</a:t>
            </a:r>
          </a:p>
          <a:p>
            <a:pPr marL="457200" indent="-228600">
              <a:buClr>
                <a:srgbClr val="000000"/>
              </a:buClr>
              <a:buSzPts val="1200"/>
              <a:buAutoNum type="arabicPeriod" startAt="1"/>
              <a:defRPr sz="1200"/>
            </a:pPr>
            <a:r>
              <a:t>Subscription-based model: Users can be charged a monthly or annual fee for access to the app's features and services.</a:t>
            </a:r>
          </a:p>
          <a:p>
            <a:pPr marL="457200" indent="-228600">
              <a:buClr>
                <a:srgbClr val="000000"/>
              </a:buClr>
              <a:buSzPts val="1200"/>
              <a:buAutoNum type="arabicPeriod" startAt="1"/>
              <a:defRPr sz="1200"/>
            </a:pPr>
            <a:r>
              <a:t>In-app purchases: Users can purchase additional features or services, such as personalized coaching or counseling sessions, within the app.</a:t>
            </a:r>
          </a:p>
          <a:p>
            <a:pPr marL="457200" indent="-228600">
              <a:buClr>
                <a:srgbClr val="000000"/>
              </a:buClr>
              <a:buSzPts val="1200"/>
              <a:buAutoNum type="arabicPeriod" startAt="1"/>
              <a:defRPr sz="1200"/>
            </a:pPr>
            <a:r>
              <a:t>Advertising: The app can display targeted advertisements to users based on their depression status or other relevant information.</a:t>
            </a:r>
          </a:p>
          <a:p>
            <a:pPr marL="457200" indent="-228600">
              <a:buClr>
                <a:srgbClr val="000000"/>
              </a:buClr>
              <a:buSzPts val="1200"/>
              <a:buAutoNum type="arabicPeriod" startAt="1"/>
              <a:defRPr sz="1200"/>
            </a:pPr>
            <a:r>
              <a:t>Partnerships with healthcare providers: The app can partner with healthcare providers to offer users access to mental health services, such as therapy or medication management. The healthcare providers can pay a fee to the app for referring patients.</a:t>
            </a:r>
          </a:p>
          <a:p>
            <a:pPr marL="457200" indent="-228600">
              <a:buClr>
                <a:srgbClr val="000000"/>
              </a:buClr>
              <a:buSzPts val="1200"/>
              <a:buAutoNum type="arabicPeriod" startAt="1"/>
              <a:defRPr sz="1200"/>
            </a:pPr>
            <a:r>
              <a:t>Licensing agreements: The app can license its technology and algorithms to other companies, such as healthcare providers or insurance companies, for use in their own products and services.</a:t>
            </a:r>
          </a:p>
          <a:p>
            <a:pPr marL="457200" indent="-228600">
              <a:buClr>
                <a:srgbClr val="000000"/>
              </a:buClr>
              <a:buSzPts val="1200"/>
              <a:buAutoNum type="arabicPeriod" startAt="1"/>
              <a:defRPr sz="1200"/>
            </a:pPr>
            <a:r>
              <a:t>Data monetization: The app can monetize the data it collects from users by selling it to companies for market research or for use in developing new products and services. However, it's important to ensure that user privacy is maintained and that the data is collected and used in a responsible and ethical manner.</a:t>
            </a:r>
          </a:p>
        </p:txBody>
      </p:sp>
      <p:sp>
        <p:nvSpPr>
          <p:cNvPr id="382" name="Slide Number Placeholder 4"/>
          <p:cNvSpPr txBox="1"/>
          <p:nvPr>
            <p:ph type="sldNum" sz="quarter" idx="2"/>
          </p:nvPr>
        </p:nvSpPr>
        <p:spPr>
          <a:xfrm>
            <a:off x="971550" y="6332220"/>
            <a:ext cx="157789"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3" name="TextBox 5"/>
          <p:cNvSpPr txBox="1"/>
          <p:nvPr/>
        </p:nvSpPr>
        <p:spPr>
          <a:xfrm>
            <a:off x="6141718" y="6146800"/>
            <a:ext cx="5659122" cy="548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atin typeface="Libre Franklin"/>
                <a:ea typeface="Libre Franklin"/>
                <a:cs typeface="Libre Franklin"/>
                <a:sym typeface="Libre Franklin"/>
              </a:defRPr>
            </a:lvl1pPr>
          </a:lstStyle>
          <a:p>
            <a:pPr/>
            <a:r>
              <a:t>Note: It's important to consider the regulations and laws that apply to mental health apps, such as the Health Insurance Portability and Accountability Act (HIPAA) in the US, when developing a monetization strategy for this app.</a:t>
            </a:r>
          </a:p>
        </p:txBody>
      </p:sp>
      <p:sp>
        <p:nvSpPr>
          <p:cNvPr id="384"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87" name="Google Shape;317;p7"/>
          <p:cNvSpPr txBox="1"/>
          <p:nvPr>
            <p:ph type="title"/>
          </p:nvPr>
        </p:nvSpPr>
        <p:spPr>
          <a:xfrm>
            <a:off x="982799" y="479774"/>
            <a:ext cx="5883002" cy="610802"/>
          </a:xfrm>
          <a:prstGeom prst="rect">
            <a:avLst/>
          </a:prstGeom>
        </p:spPr>
        <p:txBody>
          <a:bodyPr/>
          <a:lstStyle>
            <a:lvl1pPr defTabSz="896111">
              <a:defRPr sz="3822"/>
            </a:lvl1pPr>
          </a:lstStyle>
          <a:p>
            <a:pPr/>
            <a:r>
              <a:t>Technology &amp; Algorithms</a:t>
            </a:r>
          </a:p>
        </p:txBody>
      </p:sp>
      <p:sp>
        <p:nvSpPr>
          <p:cNvPr id="388" name="Google Shape;318;p7"/>
          <p:cNvSpPr/>
          <p:nvPr/>
        </p:nvSpPr>
        <p:spPr>
          <a:xfrm>
            <a:off x="519100" y="1743000"/>
            <a:ext cx="3274200" cy="400201"/>
          </a:xfrm>
          <a:prstGeom prst="rect">
            <a:avLst/>
          </a:prstGeom>
          <a:solidFill>
            <a:srgbClr val="FFFFFF"/>
          </a:solidFill>
          <a:ln w="12700">
            <a:miter lim="400000"/>
          </a:ln>
        </p:spPr>
        <p:txBody>
          <a:bodyPr lIns="45719" rIns="45719"/>
          <a:lstStyle/>
          <a:p>
            <a:pPr>
              <a:defRPr>
                <a:latin typeface="Libre Franklin"/>
                <a:ea typeface="Libre Franklin"/>
                <a:cs typeface="Libre Franklin"/>
                <a:sym typeface="Libre Franklin"/>
              </a:defRPr>
            </a:pPr>
          </a:p>
        </p:txBody>
      </p:sp>
      <p:sp>
        <p:nvSpPr>
          <p:cNvPr id="389" name="Google Shape;319;p7"/>
          <p:cNvSpPr/>
          <p:nvPr/>
        </p:nvSpPr>
        <p:spPr>
          <a:xfrm>
            <a:off x="5564999" y="1743000"/>
            <a:ext cx="3274201" cy="400201"/>
          </a:xfrm>
          <a:prstGeom prst="rect">
            <a:avLst/>
          </a:prstGeom>
          <a:solidFill>
            <a:srgbClr val="FFFFFF"/>
          </a:solidFill>
          <a:ln w="12700">
            <a:miter lim="400000"/>
          </a:ln>
        </p:spPr>
        <p:txBody>
          <a:bodyPr lIns="45719" rIns="45719"/>
          <a:lstStyle/>
          <a:p>
            <a:pPr>
              <a:defRPr>
                <a:latin typeface="Libre Franklin"/>
                <a:ea typeface="Libre Franklin"/>
                <a:cs typeface="Libre Franklin"/>
                <a:sym typeface="Libre Franklin"/>
              </a:defRPr>
            </a:pPr>
          </a:p>
        </p:txBody>
      </p:sp>
      <p:pic>
        <p:nvPicPr>
          <p:cNvPr id="390" name="Google Shape;320;p7" descr="Google Shape;320;p7"/>
          <p:cNvPicPr>
            <a:picLocks noChangeAspect="1"/>
          </p:cNvPicPr>
          <p:nvPr/>
        </p:nvPicPr>
        <p:blipFill>
          <a:blip r:embed="rId2">
            <a:extLst/>
          </a:blip>
          <a:stretch>
            <a:fillRect/>
          </a:stretch>
        </p:blipFill>
        <p:spPr>
          <a:xfrm>
            <a:off x="310619" y="1599999"/>
            <a:ext cx="3840943" cy="2160530"/>
          </a:xfrm>
          <a:prstGeom prst="rect">
            <a:avLst/>
          </a:prstGeom>
          <a:ln w="12700">
            <a:miter lim="400000"/>
          </a:ln>
        </p:spPr>
      </p:pic>
      <p:pic>
        <p:nvPicPr>
          <p:cNvPr id="391" name="Google Shape;321;p7" descr="Google Shape;321;p7"/>
          <p:cNvPicPr>
            <a:picLocks noChangeAspect="1"/>
          </p:cNvPicPr>
          <p:nvPr/>
        </p:nvPicPr>
        <p:blipFill>
          <a:blip r:embed="rId3">
            <a:extLst/>
          </a:blip>
          <a:stretch>
            <a:fillRect/>
          </a:stretch>
        </p:blipFill>
        <p:spPr>
          <a:xfrm>
            <a:off x="4876800" y="1515638"/>
            <a:ext cx="2438400" cy="2438401"/>
          </a:xfrm>
          <a:prstGeom prst="rect">
            <a:avLst/>
          </a:prstGeom>
          <a:ln w="12700">
            <a:miter lim="400000"/>
          </a:ln>
        </p:spPr>
      </p:pic>
      <p:pic>
        <p:nvPicPr>
          <p:cNvPr id="392" name="Google Shape;322;p7" descr="Google Shape;322;p7"/>
          <p:cNvPicPr>
            <a:picLocks noChangeAspect="1"/>
          </p:cNvPicPr>
          <p:nvPr/>
        </p:nvPicPr>
        <p:blipFill>
          <a:blip r:embed="rId4">
            <a:extLst/>
          </a:blip>
          <a:stretch>
            <a:fillRect/>
          </a:stretch>
        </p:blipFill>
        <p:spPr>
          <a:xfrm>
            <a:off x="8040437" y="1654574"/>
            <a:ext cx="2616182" cy="2160526"/>
          </a:xfrm>
          <a:prstGeom prst="rect">
            <a:avLst/>
          </a:prstGeom>
          <a:ln w="12700">
            <a:miter lim="400000"/>
          </a:ln>
        </p:spPr>
      </p:pic>
      <p:pic>
        <p:nvPicPr>
          <p:cNvPr id="393" name="Google Shape;323;p7" descr="Google Shape;323;p7"/>
          <p:cNvPicPr>
            <a:picLocks noChangeAspect="1"/>
          </p:cNvPicPr>
          <p:nvPr/>
        </p:nvPicPr>
        <p:blipFill>
          <a:blip r:embed="rId5">
            <a:extLst/>
          </a:blip>
          <a:stretch>
            <a:fillRect/>
          </a:stretch>
        </p:blipFill>
        <p:spPr>
          <a:xfrm>
            <a:off x="2980575" y="4230763"/>
            <a:ext cx="2326226" cy="2054474"/>
          </a:xfrm>
          <a:prstGeom prst="rect">
            <a:avLst/>
          </a:prstGeom>
          <a:ln w="12700">
            <a:miter lim="400000"/>
          </a:ln>
        </p:spPr>
      </p:pic>
      <p:pic>
        <p:nvPicPr>
          <p:cNvPr id="394" name="Google Shape;324;p7" descr="Google Shape;324;p7"/>
          <p:cNvPicPr>
            <a:picLocks noChangeAspect="1"/>
          </p:cNvPicPr>
          <p:nvPr/>
        </p:nvPicPr>
        <p:blipFill>
          <a:blip r:embed="rId6">
            <a:extLst/>
          </a:blip>
          <a:stretch>
            <a:fillRect/>
          </a:stretch>
        </p:blipFill>
        <p:spPr>
          <a:xfrm>
            <a:off x="5847574" y="4147551"/>
            <a:ext cx="4230301" cy="2220901"/>
          </a:xfrm>
          <a:prstGeom prst="rect">
            <a:avLst/>
          </a:prstGeom>
          <a:ln w="12700">
            <a:miter lim="400000"/>
          </a:ln>
        </p:spPr>
      </p:pic>
      <p:sp>
        <p:nvSpPr>
          <p:cNvPr id="395"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396" name="Google Shape;293;g207f7a545d1_5_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99" name="Google Shape;317;p7"/>
          <p:cNvSpPr txBox="1"/>
          <p:nvPr>
            <p:ph type="title"/>
          </p:nvPr>
        </p:nvSpPr>
        <p:spPr>
          <a:xfrm>
            <a:off x="982799" y="479774"/>
            <a:ext cx="5883002" cy="610802"/>
          </a:xfrm>
          <a:prstGeom prst="rect">
            <a:avLst/>
          </a:prstGeom>
        </p:spPr>
        <p:txBody>
          <a:bodyPr/>
          <a:lstStyle>
            <a:lvl1pPr defTabSz="896111">
              <a:defRPr sz="3822"/>
            </a:lvl1pPr>
          </a:lstStyle>
          <a:p>
            <a:pPr/>
            <a:r>
              <a:t>Technology &amp; Algorithms</a:t>
            </a:r>
          </a:p>
        </p:txBody>
      </p:sp>
      <p:sp>
        <p:nvSpPr>
          <p:cNvPr id="400" name="Google Shape;318;p7"/>
          <p:cNvSpPr txBox="1"/>
          <p:nvPr/>
        </p:nvSpPr>
        <p:spPr>
          <a:xfrm>
            <a:off x="519100" y="1743000"/>
            <a:ext cx="3274200" cy="46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atin typeface="Libre Franklin"/>
                <a:ea typeface="Libre Franklin"/>
                <a:cs typeface="Libre Franklin"/>
                <a:sym typeface="Libre Franklin"/>
              </a:defRPr>
            </a:lvl1pPr>
          </a:lstStyle>
          <a:p>
            <a:pPr/>
            <a:r>
              <a:t>Machine Learning model</a:t>
            </a:r>
          </a:p>
        </p:txBody>
      </p:sp>
      <p:sp>
        <p:nvSpPr>
          <p:cNvPr id="401" name="Google Shape;319;p7"/>
          <p:cNvSpPr txBox="1"/>
          <p:nvPr/>
        </p:nvSpPr>
        <p:spPr>
          <a:xfrm>
            <a:off x="5564999" y="1743000"/>
            <a:ext cx="3274201" cy="46225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atin typeface="Libre Franklin"/>
                <a:ea typeface="Libre Franklin"/>
                <a:cs typeface="Libre Franklin"/>
                <a:sym typeface="Libre Franklin"/>
              </a:defRPr>
            </a:lvl1pPr>
          </a:lstStyle>
          <a:p>
            <a:pPr/>
            <a:r>
              <a:t>Deployment</a:t>
            </a:r>
          </a:p>
        </p:txBody>
      </p:sp>
      <p:sp>
        <p:nvSpPr>
          <p:cNvPr id="402"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403" name="Google Shape;293;g207f7a545d1_5_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TextBox 5"/>
          <p:cNvSpPr txBox="1"/>
          <p:nvPr/>
        </p:nvSpPr>
        <p:spPr>
          <a:xfrm>
            <a:off x="646390" y="2736501"/>
            <a:ext cx="6004560" cy="1304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Clr>
                <a:srgbClr val="000000"/>
              </a:buClr>
              <a:buSzPct val="100000"/>
              <a:buAutoNum type="arabicPeriod" startAt="1"/>
            </a:pPr>
            <a:r>
              <a:t>Data collection</a:t>
            </a:r>
          </a:p>
          <a:p>
            <a:pPr>
              <a:buClr>
                <a:srgbClr val="000000"/>
              </a:buClr>
              <a:buSzPct val="100000"/>
              <a:buAutoNum type="arabicPeriod" startAt="1"/>
            </a:pPr>
            <a:r>
              <a:t>Data pre-processing</a:t>
            </a:r>
          </a:p>
          <a:p>
            <a:pPr>
              <a:buClr>
                <a:srgbClr val="000000"/>
              </a:buClr>
              <a:buSzPct val="100000"/>
              <a:buAutoNum type="arabicPeriod" startAt="1"/>
            </a:pPr>
            <a:r>
              <a:t>Feature extraction</a:t>
            </a:r>
          </a:p>
          <a:p>
            <a:pPr>
              <a:buClr>
                <a:srgbClr val="000000"/>
              </a:buClr>
              <a:buSzPct val="100000"/>
              <a:buAutoNum type="arabicPeriod" startAt="1"/>
            </a:pPr>
            <a:r>
              <a:t>Model selection</a:t>
            </a:r>
          </a:p>
          <a:p>
            <a:pPr>
              <a:buClr>
                <a:srgbClr val="000000"/>
              </a:buClr>
              <a:buSzPct val="100000"/>
              <a:buAutoNum type="arabicPeriod" startAt="1"/>
            </a:pPr>
            <a:r>
              <a:t>Model training</a:t>
            </a:r>
          </a:p>
          <a:p>
            <a:pPr>
              <a:buClr>
                <a:srgbClr val="000000"/>
              </a:buClr>
              <a:buSzPct val="100000"/>
              <a:buAutoNum type="arabicPeriod" startAt="1"/>
            </a:pPr>
            <a:r>
              <a:t>Model evaluation</a:t>
            </a:r>
          </a:p>
        </p:txBody>
      </p:sp>
      <p:sp>
        <p:nvSpPr>
          <p:cNvPr id="405" name="TextBox 7"/>
          <p:cNvSpPr txBox="1"/>
          <p:nvPr/>
        </p:nvSpPr>
        <p:spPr>
          <a:xfrm>
            <a:off x="5610719" y="2703171"/>
            <a:ext cx="2075321"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buClr>
                <a:srgbClr val="000000"/>
              </a:buClr>
              <a:buSzPct val="100000"/>
              <a:buAutoNum type="arabicPeriod" startAt="1"/>
            </a:lvl1pPr>
          </a:lstStyle>
          <a:p>
            <a:pPr/>
            <a:r>
              <a:t>Data collection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408" name="Title 1"/>
          <p:cNvSpPr txBox="1"/>
          <p:nvPr>
            <p:ph type="title"/>
          </p:nvPr>
        </p:nvSpPr>
        <p:spPr>
          <a:prstGeom prst="rect">
            <a:avLst/>
          </a:prstGeom>
        </p:spPr>
        <p:txBody>
          <a:bodyPr/>
          <a:lstStyle>
            <a:lvl1pPr defTabSz="841247">
              <a:defRPr sz="4048"/>
            </a:lvl1pPr>
          </a:lstStyle>
          <a:p>
            <a:pPr/>
            <a:r>
              <a:t>Project Timeline</a:t>
            </a:r>
          </a:p>
        </p:txBody>
      </p:sp>
      <p:sp>
        <p:nvSpPr>
          <p:cNvPr id="409" name="Text Placeholder 3"/>
          <p:cNvSpPr txBox="1"/>
          <p:nvPr>
            <p:ph type="body" sz="quarter" idx="1"/>
          </p:nvPr>
        </p:nvSpPr>
        <p:spPr>
          <a:xfrm>
            <a:off x="1296955" y="2568686"/>
            <a:ext cx="2133601" cy="205838"/>
          </a:xfrm>
          <a:prstGeom prst="rect">
            <a:avLst/>
          </a:prstGeom>
        </p:spPr>
        <p:txBody>
          <a:bodyPr/>
          <a:lstStyle>
            <a:lvl1pPr marL="171450" defTabSz="685800">
              <a:spcBef>
                <a:spcPts val="300"/>
              </a:spcBef>
              <a:defRPr sz="1350">
                <a:latin typeface="Franklin Gothic"/>
                <a:ea typeface="Franklin Gothic"/>
                <a:cs typeface="Franklin Gothic"/>
                <a:sym typeface="Franklin Gothic"/>
              </a:defRPr>
            </a:lvl1pPr>
          </a:lstStyle>
          <a:p>
            <a:pPr/>
            <a:r>
              <a:t>Deliverable 1</a:t>
            </a:r>
          </a:p>
        </p:txBody>
      </p:sp>
      <p:sp>
        <p:nvSpPr>
          <p:cNvPr id="410" name="Text Placeholder 5"/>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marL="171450" indent="0" defTabSz="685800">
              <a:spcBef>
                <a:spcPts val="300"/>
              </a:spcBef>
              <a:buClrTx/>
              <a:buSzTx/>
              <a:buFontTx/>
              <a:buNone/>
              <a:defRPr sz="1350">
                <a:latin typeface="Franklin Gothic"/>
                <a:ea typeface="Franklin Gothic"/>
                <a:cs typeface="Franklin Gothic"/>
                <a:sym typeface="Franklin Gothic"/>
              </a:defRPr>
            </a:lvl1pPr>
          </a:lstStyle>
          <a:p>
            <a:pPr/>
            <a:r>
              <a:t>Deliverable 2</a:t>
            </a:r>
          </a:p>
        </p:txBody>
      </p:sp>
      <p:sp>
        <p:nvSpPr>
          <p:cNvPr id="411" name="Text Placeholder 7"/>
          <p:cNvSpPr txBox="1"/>
          <p:nvPr>
            <p:ph type="body" idx="25"/>
          </p:nvPr>
        </p:nvSpPr>
        <p:spPr>
          <a:prstGeom prst="rect">
            <a:avLst/>
          </a:prstGeom>
          <a:extLst>
            <a:ext uri="{C572A759-6A51-4108-AA02-DFA0A04FC94B}">
              <ma14:wrappingTextBoxFlag xmlns:ma14="http://schemas.microsoft.com/office/mac/drawingml/2011/main" val="1"/>
            </a:ext>
          </a:extLst>
        </p:spPr>
        <p:txBody>
          <a:bodyPr/>
          <a:lstStyle>
            <a:lvl1pPr marL="171450" indent="0" defTabSz="685800">
              <a:spcBef>
                <a:spcPts val="300"/>
              </a:spcBef>
              <a:buClrTx/>
              <a:buSzTx/>
              <a:buFontTx/>
              <a:buNone/>
              <a:defRPr sz="1350">
                <a:latin typeface="Franklin Gothic"/>
                <a:ea typeface="Franklin Gothic"/>
                <a:cs typeface="Franklin Gothic"/>
                <a:sym typeface="Franklin Gothic"/>
              </a:defRPr>
            </a:lvl1pPr>
          </a:lstStyle>
          <a:p>
            <a:pPr/>
            <a:r>
              <a:t>Deliverable 4</a:t>
            </a:r>
          </a:p>
        </p:txBody>
      </p:sp>
      <p:sp>
        <p:nvSpPr>
          <p:cNvPr id="412" name="Text Placeholder 9"/>
          <p:cNvSpPr txBox="1"/>
          <p:nvPr>
            <p:ph type="body" idx="27"/>
          </p:nvPr>
        </p:nvSpPr>
        <p:spPr>
          <a:prstGeom prst="rect">
            <a:avLst/>
          </a:prstGeom>
          <a:extLst>
            <a:ext uri="{C572A759-6A51-4108-AA02-DFA0A04FC94B}">
              <ma14:wrappingTextBoxFlag xmlns:ma14="http://schemas.microsoft.com/office/mac/drawingml/2011/main" val="1"/>
            </a:ext>
          </a:extLst>
        </p:spPr>
        <p:txBody>
          <a:bodyPr/>
          <a:lstStyle>
            <a:lvl1pPr marL="171450" indent="0" defTabSz="685800">
              <a:spcBef>
                <a:spcPts val="300"/>
              </a:spcBef>
              <a:buClrTx/>
              <a:buSzTx/>
              <a:buFontTx/>
              <a:buNone/>
              <a:defRPr sz="1350">
                <a:latin typeface="Franklin Gothic"/>
                <a:ea typeface="Franklin Gothic"/>
                <a:cs typeface="Franklin Gothic"/>
                <a:sym typeface="Franklin Gothic"/>
              </a:defRPr>
            </a:lvl1pPr>
          </a:lstStyle>
          <a:p>
            <a:pPr/>
            <a:r>
              <a:t>Deliverable 3</a:t>
            </a:r>
          </a:p>
        </p:txBody>
      </p:sp>
      <p:sp>
        <p:nvSpPr>
          <p:cNvPr id="413" name="Slide Number Placeholder 1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4"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Google Shape;292;g207f7a545d1_5_0"/>
          <p:cNvSpPr txBox="1"/>
          <p:nvPr/>
        </p:nvSpPr>
        <p:spPr>
          <a:xfrm>
            <a:off x="631190" y="6579871"/>
            <a:ext cx="149730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417" name="Slide Number Placeholder 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8" name="Rectangle 5"/>
          <p:cNvSpPr/>
          <p:nvPr/>
        </p:nvSpPr>
        <p:spPr>
          <a:xfrm>
            <a:off x="751840" y="1767839"/>
            <a:ext cx="2540001" cy="386081"/>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419" name="Picture 6" descr="Picture 6"/>
          <p:cNvPicPr>
            <a:picLocks noChangeAspect="1"/>
          </p:cNvPicPr>
          <p:nvPr/>
        </p:nvPicPr>
        <p:blipFill>
          <a:blip r:embed="rId2">
            <a:extLst/>
          </a:blip>
          <a:srcRect l="0" t="8517" r="0" b="36162"/>
          <a:stretch>
            <a:fillRect/>
          </a:stretch>
        </p:blipFill>
        <p:spPr>
          <a:xfrm>
            <a:off x="971550" y="1462489"/>
            <a:ext cx="9268584" cy="2053921"/>
          </a:xfrm>
          <a:prstGeom prst="rect">
            <a:avLst/>
          </a:prstGeom>
          <a:ln w="12700">
            <a:miter lim="400000"/>
          </a:ln>
        </p:spPr>
      </p:pic>
      <p:sp>
        <p:nvSpPr>
          <p:cNvPr id="420" name="TextBox 7"/>
          <p:cNvSpPr txBox="1"/>
          <p:nvPr/>
        </p:nvSpPr>
        <p:spPr>
          <a:xfrm>
            <a:off x="1017269" y="1010974"/>
            <a:ext cx="530647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92D050"/>
                </a:solidFill>
                <a:latin typeface="Libre Franklin"/>
                <a:ea typeface="Libre Franklin"/>
                <a:cs typeface="Libre Franklin"/>
                <a:sym typeface="Libre Franklin"/>
              </a:defRPr>
            </a:lvl1pPr>
          </a:lstStyle>
          <a:p>
            <a:pPr/>
            <a:r>
              <a:t>Sprint 1 </a:t>
            </a:r>
          </a:p>
        </p:txBody>
      </p:sp>
      <p:pic>
        <p:nvPicPr>
          <p:cNvPr id="421" name="Picture 8" descr="Picture 8"/>
          <p:cNvPicPr>
            <a:picLocks noChangeAspect="1"/>
          </p:cNvPicPr>
          <p:nvPr/>
        </p:nvPicPr>
        <p:blipFill>
          <a:blip r:embed="rId3">
            <a:extLst/>
          </a:blip>
          <a:srcRect l="0" t="7795" r="0" b="33505"/>
          <a:stretch>
            <a:fillRect/>
          </a:stretch>
        </p:blipFill>
        <p:spPr>
          <a:xfrm>
            <a:off x="971550" y="4226901"/>
            <a:ext cx="9297207" cy="2352970"/>
          </a:xfrm>
          <a:prstGeom prst="rect">
            <a:avLst/>
          </a:prstGeom>
          <a:ln w="12700">
            <a:miter lim="400000"/>
          </a:ln>
        </p:spPr>
      </p:pic>
      <p:sp>
        <p:nvSpPr>
          <p:cNvPr id="422" name="TextBox 9"/>
          <p:cNvSpPr txBox="1"/>
          <p:nvPr/>
        </p:nvSpPr>
        <p:spPr>
          <a:xfrm>
            <a:off x="1017269" y="3725629"/>
            <a:ext cx="530647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92D050"/>
                </a:solidFill>
                <a:latin typeface="Libre Franklin"/>
                <a:ea typeface="Libre Franklin"/>
                <a:cs typeface="Libre Franklin"/>
                <a:sym typeface="Libre Franklin"/>
              </a:defRPr>
            </a:lvl1pPr>
          </a:lstStyle>
          <a:p>
            <a:pPr/>
            <a:r>
              <a:t>Sprint 2 </a:t>
            </a:r>
          </a:p>
        </p:txBody>
      </p:sp>
      <p:sp>
        <p:nvSpPr>
          <p:cNvPr id="423" name="Title 2"/>
          <p:cNvSpPr txBox="1"/>
          <p:nvPr>
            <p:ph type="title"/>
          </p:nvPr>
        </p:nvSpPr>
        <p:spPr>
          <a:xfrm>
            <a:off x="971550" y="306542"/>
            <a:ext cx="7532276" cy="610864"/>
          </a:xfrm>
          <a:prstGeom prst="rect">
            <a:avLst/>
          </a:prstGeom>
        </p:spPr>
        <p:txBody>
          <a:bodyPr/>
          <a:lstStyle>
            <a:lvl1pPr defTabSz="841247">
              <a:defRPr sz="4048"/>
            </a:lvl1pPr>
          </a:lstStyle>
          <a:p>
            <a:pPr/>
            <a:r>
              <a:t>Project schedule</a:t>
            </a:r>
          </a:p>
        </p:txBody>
      </p:sp>
      <p:sp>
        <p:nvSpPr>
          <p:cNvPr id="424" name="Google Shape;291;g207f7a545d1_5_0"/>
          <p:cNvSpPr txBox="1"/>
          <p:nvPr/>
        </p:nvSpPr>
        <p:spPr>
          <a:xfrm>
            <a:off x="2128520" y="6579871"/>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425" name="Google Shape;293;g207f7a545d1_5_0"/>
          <p:cNvSpPr txBox="1"/>
          <p:nvPr/>
        </p:nvSpPr>
        <p:spPr>
          <a:xfrm>
            <a:off x="107950" y="6579871"/>
            <a:ext cx="523200"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15</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428" name="Rectangle 5"/>
          <p:cNvSpPr/>
          <p:nvPr/>
        </p:nvSpPr>
        <p:spPr>
          <a:xfrm>
            <a:off x="751840" y="1767839"/>
            <a:ext cx="2540001" cy="38608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29" name="TextBox 7"/>
          <p:cNvSpPr txBox="1"/>
          <p:nvPr/>
        </p:nvSpPr>
        <p:spPr>
          <a:xfrm>
            <a:off x="1017269" y="1010974"/>
            <a:ext cx="530647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92D050"/>
                </a:solidFill>
                <a:latin typeface="Libre Franklin"/>
                <a:ea typeface="Libre Franklin"/>
                <a:cs typeface="Libre Franklin"/>
                <a:sym typeface="Libre Franklin"/>
              </a:defRPr>
            </a:lvl1pPr>
          </a:lstStyle>
          <a:p>
            <a:pPr/>
            <a:r>
              <a:t>Sprint 3 </a:t>
            </a:r>
          </a:p>
        </p:txBody>
      </p:sp>
      <p:sp>
        <p:nvSpPr>
          <p:cNvPr id="430" name="TextBox 9"/>
          <p:cNvSpPr txBox="1"/>
          <p:nvPr/>
        </p:nvSpPr>
        <p:spPr>
          <a:xfrm>
            <a:off x="1017269" y="3725629"/>
            <a:ext cx="530647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92D050"/>
                </a:solidFill>
                <a:latin typeface="Libre Franklin"/>
                <a:ea typeface="Libre Franklin"/>
                <a:cs typeface="Libre Franklin"/>
                <a:sym typeface="Libre Franklin"/>
              </a:defRPr>
            </a:lvl1pPr>
          </a:lstStyle>
          <a:p>
            <a:pPr/>
            <a:r>
              <a:t>Sprint4</a:t>
            </a:r>
          </a:p>
        </p:txBody>
      </p:sp>
      <p:pic>
        <p:nvPicPr>
          <p:cNvPr id="431" name="Picture 17" descr="Picture 17"/>
          <p:cNvPicPr>
            <a:picLocks noChangeAspect="1"/>
          </p:cNvPicPr>
          <p:nvPr/>
        </p:nvPicPr>
        <p:blipFill>
          <a:blip r:embed="rId2">
            <a:extLst/>
          </a:blip>
          <a:srcRect l="0" t="0" r="0" b="21963"/>
          <a:stretch>
            <a:fillRect/>
          </a:stretch>
        </p:blipFill>
        <p:spPr>
          <a:xfrm>
            <a:off x="971550" y="1459291"/>
            <a:ext cx="9053346" cy="2033827"/>
          </a:xfrm>
          <a:prstGeom prst="rect">
            <a:avLst/>
          </a:prstGeom>
          <a:ln w="12700">
            <a:miter lim="400000"/>
          </a:ln>
        </p:spPr>
      </p:pic>
      <p:pic>
        <p:nvPicPr>
          <p:cNvPr id="432" name="Picture 18" descr="Picture 18"/>
          <p:cNvPicPr>
            <a:picLocks noChangeAspect="1"/>
          </p:cNvPicPr>
          <p:nvPr/>
        </p:nvPicPr>
        <p:blipFill>
          <a:blip r:embed="rId3">
            <a:extLst/>
          </a:blip>
          <a:srcRect l="0" t="717" r="0" b="39042"/>
          <a:stretch>
            <a:fillRect/>
          </a:stretch>
        </p:blipFill>
        <p:spPr>
          <a:xfrm>
            <a:off x="971550" y="4242273"/>
            <a:ext cx="9053346" cy="1684809"/>
          </a:xfrm>
          <a:prstGeom prst="rect">
            <a:avLst/>
          </a:prstGeom>
          <a:ln w="12700">
            <a:miter lim="400000"/>
          </a:ln>
        </p:spPr>
      </p:pic>
      <p:sp>
        <p:nvSpPr>
          <p:cNvPr id="433" name="Title 2"/>
          <p:cNvSpPr txBox="1"/>
          <p:nvPr>
            <p:ph type="title"/>
          </p:nvPr>
        </p:nvSpPr>
        <p:spPr>
          <a:xfrm>
            <a:off x="971550" y="306542"/>
            <a:ext cx="7532276" cy="610864"/>
          </a:xfrm>
          <a:prstGeom prst="rect">
            <a:avLst/>
          </a:prstGeom>
        </p:spPr>
        <p:txBody>
          <a:bodyPr/>
          <a:lstStyle>
            <a:lvl1pPr defTabSz="841247">
              <a:defRPr sz="4048"/>
            </a:lvl1pPr>
          </a:lstStyle>
          <a:p>
            <a:pPr/>
            <a:r>
              <a:t>Project schedule</a:t>
            </a:r>
          </a:p>
        </p:txBody>
      </p:sp>
      <p:sp>
        <p:nvSpPr>
          <p:cNvPr id="434"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435" name="Google Shape;293;g207f7a545d1_5_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438" name="Title 1"/>
          <p:cNvSpPr txBox="1"/>
          <p:nvPr>
            <p:ph type="title"/>
          </p:nvPr>
        </p:nvSpPr>
        <p:spPr>
          <a:xfrm>
            <a:off x="964023" y="636305"/>
            <a:ext cx="4941478" cy="610864"/>
          </a:xfrm>
          <a:prstGeom prst="rect">
            <a:avLst/>
          </a:prstGeom>
        </p:spPr>
        <p:txBody>
          <a:bodyPr/>
          <a:lstStyle>
            <a:lvl1pPr defTabSz="886968">
              <a:defRPr sz="3783"/>
            </a:lvl1pPr>
          </a:lstStyle>
          <a:p>
            <a:pPr/>
            <a:r>
              <a:t>Teamwork agreement</a:t>
            </a:r>
          </a:p>
        </p:txBody>
      </p:sp>
      <p:sp>
        <p:nvSpPr>
          <p:cNvPr id="439" name="Slide Number Placeholder 1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0" name="Picture 13" descr="Picture 13"/>
          <p:cNvPicPr>
            <a:picLocks noChangeAspect="1"/>
          </p:cNvPicPr>
          <p:nvPr/>
        </p:nvPicPr>
        <p:blipFill>
          <a:blip r:embed="rId2">
            <a:extLst/>
          </a:blip>
          <a:stretch>
            <a:fillRect/>
          </a:stretch>
        </p:blipFill>
        <p:spPr>
          <a:xfrm>
            <a:off x="105130" y="1567352"/>
            <a:ext cx="3646392" cy="4687441"/>
          </a:xfrm>
          <a:prstGeom prst="rect">
            <a:avLst/>
          </a:prstGeom>
          <a:ln w="12700">
            <a:miter lim="400000"/>
          </a:ln>
        </p:spPr>
      </p:pic>
      <p:pic>
        <p:nvPicPr>
          <p:cNvPr id="441" name="Picture 14" descr="Picture 14"/>
          <p:cNvPicPr>
            <a:picLocks noChangeAspect="1"/>
          </p:cNvPicPr>
          <p:nvPr/>
        </p:nvPicPr>
        <p:blipFill>
          <a:blip r:embed="rId3">
            <a:extLst/>
          </a:blip>
          <a:stretch>
            <a:fillRect/>
          </a:stretch>
        </p:blipFill>
        <p:spPr>
          <a:xfrm>
            <a:off x="4012734" y="1489926"/>
            <a:ext cx="3785532" cy="4812789"/>
          </a:xfrm>
          <a:prstGeom prst="rect">
            <a:avLst/>
          </a:prstGeom>
          <a:ln w="12700">
            <a:miter lim="400000"/>
          </a:ln>
        </p:spPr>
      </p:pic>
      <p:pic>
        <p:nvPicPr>
          <p:cNvPr id="442" name="Picture 15" descr="Picture 15"/>
          <p:cNvPicPr>
            <a:picLocks noChangeAspect="1"/>
          </p:cNvPicPr>
          <p:nvPr/>
        </p:nvPicPr>
        <p:blipFill>
          <a:blip r:embed="rId4">
            <a:extLst/>
          </a:blip>
          <a:stretch>
            <a:fillRect/>
          </a:stretch>
        </p:blipFill>
        <p:spPr>
          <a:xfrm>
            <a:off x="8199205" y="1442004"/>
            <a:ext cx="3737055" cy="4812789"/>
          </a:xfrm>
          <a:prstGeom prst="rect">
            <a:avLst/>
          </a:prstGeom>
          <a:ln w="12700">
            <a:miter lim="400000"/>
          </a:ln>
        </p:spPr>
      </p:pic>
      <p:sp>
        <p:nvSpPr>
          <p:cNvPr id="443"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Google Shape;292;g207f7a545d1_5_0"/>
          <p:cNvSpPr txBox="1"/>
          <p:nvPr/>
        </p:nvSpPr>
        <p:spPr>
          <a:xfrm>
            <a:off x="1494789" y="6332220"/>
            <a:ext cx="14973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446" name="Title 2"/>
          <p:cNvSpPr txBox="1"/>
          <p:nvPr>
            <p:ph type="title"/>
          </p:nvPr>
        </p:nvSpPr>
        <p:spPr>
          <a:xfrm>
            <a:off x="964022" y="879063"/>
            <a:ext cx="7532276" cy="610864"/>
          </a:xfrm>
          <a:prstGeom prst="rect">
            <a:avLst/>
          </a:prstGeom>
        </p:spPr>
        <p:txBody>
          <a:bodyPr/>
          <a:lstStyle>
            <a:lvl1pPr defTabSz="841247">
              <a:defRPr sz="4048"/>
            </a:lvl1pPr>
          </a:lstStyle>
          <a:p>
            <a:pPr/>
            <a:r>
              <a:t>Retrospective</a:t>
            </a:r>
          </a:p>
        </p:txBody>
      </p:sp>
      <p:sp>
        <p:nvSpPr>
          <p:cNvPr id="447" name="Slide Number Placeholder 1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8" name="Google Shape;291;g207f7a545d1_5_0"/>
          <p:cNvSpPr txBox="1"/>
          <p:nvPr/>
        </p:nvSpPr>
        <p:spPr>
          <a:xfrm>
            <a:off x="2992120" y="6332220"/>
            <a:ext cx="131310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449" name="Text"/>
          <p:cNvSpPr txBox="1"/>
          <p:nvPr/>
        </p:nvSpPr>
        <p:spPr>
          <a:xfrm>
            <a:off x="3890537" y="5464693"/>
            <a:ext cx="6429591" cy="375231"/>
          </a:xfrm>
          <a:prstGeom prst="rect">
            <a:avLst/>
          </a:prstGeom>
          <a:solidFill>
            <a:srgbClr val="FFFFFF"/>
          </a:solidFill>
          <a:ln w="12700">
            <a:miter lim="400000"/>
          </a:ln>
        </p:spPr>
        <p:txBody>
          <a:bodyPr lIns="45719" rIns="45719">
            <a:spAutoFit/>
          </a:bodyPr>
          <a:lstStyle/>
          <a:p>
            <a:pPr>
              <a:defRPr sz="2000">
                <a:solidFill>
                  <a:srgbClr val="FFFFFF"/>
                </a:solidFill>
              </a:defRPr>
            </a:pPr>
          </a:p>
        </p:txBody>
      </p:sp>
      <p:sp>
        <p:nvSpPr>
          <p:cNvPr id="450" name="What went well?…"/>
          <p:cNvSpPr txBox="1"/>
          <p:nvPr/>
        </p:nvSpPr>
        <p:spPr>
          <a:xfrm>
            <a:off x="962890" y="1701044"/>
            <a:ext cx="10387047" cy="26589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50000"/>
              </a:lnSpc>
              <a:defRPr b="1" sz="2800">
                <a:solidFill>
                  <a:srgbClr val="120714"/>
                </a:solidFill>
                <a:latin typeface="Libre Franklin"/>
                <a:ea typeface="Libre Franklin"/>
                <a:cs typeface="Libre Franklin"/>
                <a:sym typeface="Libre Franklin"/>
              </a:defRPr>
            </a:pPr>
            <a:r>
              <a:t>What went well?</a:t>
            </a:r>
          </a:p>
          <a:p>
            <a:pPr marL="140368" indent="-140368">
              <a:lnSpc>
                <a:spcPct val="150000"/>
              </a:lnSpc>
              <a:buSzPct val="100000"/>
              <a:buChar char="▪"/>
              <a:defRPr sz="1600"/>
            </a:pPr>
            <a:r>
              <a:t>We as a team have planned to keep our objective simple to finish and produce what was expected. </a:t>
            </a:r>
          </a:p>
          <a:p>
            <a:pPr marL="140368" indent="-140368">
              <a:lnSpc>
                <a:spcPct val="150000"/>
              </a:lnSpc>
              <a:buSzPct val="100000"/>
              <a:buChar char="▪"/>
              <a:defRPr sz="1600"/>
            </a:pPr>
            <a:r>
              <a:t>Team had good time working together.</a:t>
            </a:r>
          </a:p>
          <a:p>
            <a:pPr marL="140368" indent="-140368">
              <a:lnSpc>
                <a:spcPct val="150000"/>
              </a:lnSpc>
              <a:buSzPct val="100000"/>
              <a:buChar char="▪"/>
              <a:defRPr sz="1600"/>
            </a:pPr>
            <a:r>
              <a:t> Active response from team to get involved in tasks with clear thoughts.</a:t>
            </a:r>
          </a:p>
          <a:p>
            <a:pPr marL="140368" indent="-140368">
              <a:lnSpc>
                <a:spcPct val="150000"/>
              </a:lnSpc>
              <a:buSzPct val="100000"/>
              <a:buChar char="▪"/>
              <a:defRPr sz="1600"/>
            </a:pPr>
            <a:r>
              <a:t>The key was participation and motivation to complete task in time and every member knew what they had to do.  </a:t>
            </a:r>
          </a:p>
          <a:p>
            <a:pPr marL="140368" indent="-140368">
              <a:lnSpc>
                <a:spcPct val="150000"/>
              </a:lnSpc>
              <a:buSzPct val="100000"/>
              <a:buChar char="▪"/>
              <a:defRPr sz="1600"/>
            </a:pPr>
            <a:r>
              <a:t>We had several discussion sessions.</a:t>
            </a:r>
          </a:p>
          <a:p>
            <a:pPr marL="140368" indent="-140368">
              <a:lnSpc>
                <a:spcPct val="150000"/>
              </a:lnSpc>
              <a:buSzPct val="100000"/>
              <a:buChar char="▪"/>
              <a:defRPr sz="1600"/>
            </a:pPr>
            <a:r>
              <a:t>Overall, every meeting session is effectively used to gain progress and complete sprint on time.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What Could Be Improved?…"/>
          <p:cNvSpPr txBox="1"/>
          <p:nvPr>
            <p:ph type="title"/>
          </p:nvPr>
        </p:nvSpPr>
        <p:spPr>
          <a:xfrm>
            <a:off x="786296" y="841421"/>
            <a:ext cx="10113586" cy="3821639"/>
          </a:xfrm>
          <a:prstGeom prst="rect">
            <a:avLst/>
          </a:prstGeom>
        </p:spPr>
        <p:txBody>
          <a:bodyPr/>
          <a:lstStyle/>
          <a:p>
            <a:pPr marL="278892" indent="-278892" defTabSz="278892">
              <a:spcBef>
                <a:spcPts val="700"/>
              </a:spcBef>
              <a:tabLst>
                <a:tab pos="76200" algn="l"/>
                <a:tab pos="266700" algn="l"/>
              </a:tabLst>
              <a:defRPr b="1" sz="2094">
                <a:solidFill>
                  <a:srgbClr val="0F0612"/>
                </a:solidFill>
              </a:defRPr>
            </a:pPr>
            <a:r>
              <a:t>What Could Be Improved?</a:t>
            </a:r>
          </a:p>
          <a:p>
            <a:pPr marL="278892" indent="-278892" defTabSz="278892">
              <a:spcBef>
                <a:spcPts val="700"/>
              </a:spcBef>
              <a:tabLst>
                <a:tab pos="76200" algn="l"/>
                <a:tab pos="266700" algn="l"/>
              </a:tabLst>
              <a:defRPr sz="1789">
                <a:solidFill>
                  <a:srgbClr val="0F0612"/>
                </a:solidFill>
              </a:defRPr>
            </a:pPr>
            <a:r>
              <a:t>▪ We frequently try to communicate to discuss about project and advancements even after the sprint completion. </a:t>
            </a:r>
          </a:p>
          <a:p>
            <a:pPr marL="278892" indent="-278892" defTabSz="278892">
              <a:spcBef>
                <a:spcPts val="700"/>
              </a:spcBef>
              <a:tabLst>
                <a:tab pos="76200" algn="l"/>
                <a:tab pos="266700" algn="l"/>
              </a:tabLst>
              <a:defRPr sz="1789">
                <a:solidFill>
                  <a:srgbClr val="0F0612"/>
                </a:solidFill>
              </a:defRPr>
            </a:pPr>
            <a:r>
              <a:t>▪ Setting up time limit for the tasks and learning from previous  semester student’s sprints performance to make improvements and where can we be better.</a:t>
            </a:r>
          </a:p>
          <a:p>
            <a:pPr marL="278892" indent="-278892" defTabSz="278892">
              <a:spcBef>
                <a:spcPts val="700"/>
              </a:spcBef>
              <a:tabLst>
                <a:tab pos="76200" algn="l"/>
                <a:tab pos="266700" algn="l"/>
              </a:tabLst>
              <a:defRPr sz="1789">
                <a:solidFill>
                  <a:srgbClr val="0F0612"/>
                </a:solidFill>
              </a:defRPr>
            </a:pPr>
          </a:p>
          <a:p>
            <a:pPr marL="278892" indent="-278892" defTabSz="278892">
              <a:spcBef>
                <a:spcPts val="700"/>
              </a:spcBef>
              <a:tabLst>
                <a:tab pos="76200" algn="l"/>
                <a:tab pos="266700" algn="l"/>
              </a:tabLst>
              <a:defRPr b="1" sz="2094">
                <a:solidFill>
                  <a:srgbClr val="0F0612"/>
                </a:solidFill>
              </a:defRPr>
            </a:pPr>
            <a:r>
              <a:t>What we plan to commit for next sprint? </a:t>
            </a:r>
          </a:p>
          <a:p>
            <a:pPr marL="278892" indent="-278892" defTabSz="278892">
              <a:spcBef>
                <a:spcPts val="700"/>
              </a:spcBef>
              <a:tabLst>
                <a:tab pos="76200" algn="l"/>
                <a:tab pos="266700" algn="l"/>
              </a:tabLst>
              <a:defRPr sz="1789">
                <a:solidFill>
                  <a:srgbClr val="0F0612"/>
                </a:solidFill>
              </a:defRPr>
            </a:pPr>
            <a:r>
              <a:t>▪ Maintain consistency in performance, improvement is key.</a:t>
            </a:r>
          </a:p>
          <a:p>
            <a:pPr marL="278892" indent="-278892" defTabSz="278892">
              <a:spcBef>
                <a:spcPts val="700"/>
              </a:spcBef>
              <a:tabLst>
                <a:tab pos="76200" algn="l"/>
                <a:tab pos="266700" algn="l"/>
              </a:tabLst>
              <a:defRPr sz="1789">
                <a:solidFill>
                  <a:srgbClr val="0F0612"/>
                </a:solidFill>
              </a:defRPr>
            </a:pPr>
            <a:r>
              <a:t>▪ Previous students sprint retro can be helpful for improving team balance in which areas team is lacking, where we can work according to that.</a:t>
            </a:r>
          </a:p>
          <a:p>
            <a:pPr marL="278892" indent="-278892" defTabSz="278892">
              <a:spcBef>
                <a:spcPts val="700"/>
              </a:spcBef>
              <a:tabLst>
                <a:tab pos="76200" algn="l"/>
                <a:tab pos="266700" algn="l"/>
              </a:tabLst>
              <a:defRPr sz="1789">
                <a:solidFill>
                  <a:srgbClr val="0F0612"/>
                </a:solidFill>
              </a:defRPr>
            </a:pPr>
            <a:r>
              <a:t>▪ Previous retro stats can be helpful in filling the gaps of next sprint.</a:t>
            </a:r>
          </a:p>
        </p:txBody>
      </p:sp>
      <p:sp>
        <p:nvSpPr>
          <p:cNvPr id="453" name="Slide Number"/>
          <p:cNvSpPr txBox="1"/>
          <p:nvPr>
            <p:ph type="sldNum" sz="quarter" idx="4294967295"/>
          </p:nvPr>
        </p:nvSpPr>
        <p:spPr>
          <a:xfrm>
            <a:off x="882113" y="6462985"/>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oogle Shape;228;p2"/>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242" name="Google Shape;216;p2"/>
          <p:cNvSpPr txBox="1"/>
          <p:nvPr>
            <p:ph type="title"/>
          </p:nvPr>
        </p:nvSpPr>
        <p:spPr>
          <a:prstGeom prst="rect">
            <a:avLst/>
          </a:prstGeom>
        </p:spPr>
        <p:txBody>
          <a:bodyPr/>
          <a:lstStyle>
            <a:lvl1pPr defTabSz="841247">
              <a:defRPr sz="4048"/>
            </a:lvl1pPr>
          </a:lstStyle>
          <a:p>
            <a:pPr/>
            <a:r>
              <a:t>Agenda</a:t>
            </a:r>
          </a:p>
        </p:txBody>
      </p:sp>
      <p:sp>
        <p:nvSpPr>
          <p:cNvPr id="243" name="Google Shape;217;p2"/>
          <p:cNvSpPr txBox="1"/>
          <p:nvPr>
            <p:ph type="body" sz="quarter" idx="1"/>
          </p:nvPr>
        </p:nvSpPr>
        <p:spPr>
          <a:xfrm>
            <a:off x="971550" y="2076620"/>
            <a:ext cx="2133600" cy="205838"/>
          </a:xfrm>
          <a:prstGeom prst="rect">
            <a:avLst/>
          </a:prstGeom>
        </p:spPr>
        <p:txBody>
          <a:bodyPr/>
          <a:lstStyle>
            <a:lvl1pPr marL="0" defTabSz="777240">
              <a:spcBef>
                <a:spcPts val="0"/>
              </a:spcBef>
              <a:defRPr sz="1360">
                <a:solidFill>
                  <a:srgbClr val="7CA655"/>
                </a:solidFill>
                <a:latin typeface="Franklin Gothic"/>
                <a:ea typeface="Franklin Gothic"/>
                <a:cs typeface="Franklin Gothic"/>
                <a:sym typeface="Franklin Gothic"/>
              </a:defRPr>
            </a:lvl1pPr>
          </a:lstStyle>
          <a:p>
            <a:pPr/>
            <a:r>
              <a:t>Product Description</a:t>
            </a:r>
          </a:p>
        </p:txBody>
      </p:sp>
      <p:sp>
        <p:nvSpPr>
          <p:cNvPr id="244" name="Google Shape;218;p2"/>
          <p:cNvSpPr txBox="1"/>
          <p:nvPr/>
        </p:nvSpPr>
        <p:spPr>
          <a:xfrm>
            <a:off x="971550" y="2688200"/>
            <a:ext cx="2133600" cy="36933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640079">
              <a:defRPr sz="980">
                <a:latin typeface="Libre Franklin"/>
                <a:ea typeface="Libre Franklin"/>
                <a:cs typeface="Libre Franklin"/>
                <a:sym typeface="Libre Franklin"/>
              </a:defRPr>
            </a:lvl1pPr>
          </a:lstStyle>
          <a:p>
            <a:pPr/>
            <a:r>
              <a:t>This section aims describe project and aim to establish project objectives.</a:t>
            </a:r>
          </a:p>
        </p:txBody>
      </p:sp>
      <p:sp>
        <p:nvSpPr>
          <p:cNvPr id="245" name="Google Shape;219;p2"/>
          <p:cNvSpPr txBox="1"/>
          <p:nvPr>
            <p:ph type="body" idx="23"/>
          </p:nvPr>
        </p:nvSpPr>
        <p:spPr>
          <a:xfrm>
            <a:off x="3663041" y="2073443"/>
            <a:ext cx="2531282" cy="610864"/>
          </a:xfrm>
          <a:prstGeom prst="rect">
            <a:avLst/>
          </a:prstGeom>
          <a:extLst>
            <a:ext uri="{C572A759-6A51-4108-AA02-DFA0A04FC94B}">
              <ma14:wrappingTextBoxFlag xmlns:ma14="http://schemas.microsoft.com/office/mac/drawingml/2011/main" val="1"/>
            </a:ext>
          </a:extLst>
        </p:spPr>
        <p:txBody>
          <a:bodyPr/>
          <a:lstStyle/>
          <a:p>
            <a:pPr marL="0" indent="0">
              <a:lnSpc>
                <a:spcPct val="100000"/>
              </a:lnSpc>
              <a:spcBef>
                <a:spcPts val="0"/>
              </a:spcBef>
              <a:buClrTx/>
              <a:buSzTx/>
              <a:buFontTx/>
              <a:buNone/>
              <a:defRPr sz="1600">
                <a:solidFill>
                  <a:srgbClr val="7CA655"/>
                </a:solidFill>
                <a:latin typeface="Franklin Gothic"/>
                <a:ea typeface="Franklin Gothic"/>
                <a:cs typeface="Franklin Gothic"/>
                <a:sym typeface="Franklin Gothic"/>
              </a:defRPr>
            </a:pPr>
            <a:r>
              <a:t>Business analysis</a:t>
            </a:r>
          </a:p>
          <a:p>
            <a:pPr marL="0" indent="0">
              <a:lnSpc>
                <a:spcPct val="100000"/>
              </a:lnSpc>
              <a:spcBef>
                <a:spcPts val="0"/>
              </a:spcBef>
              <a:buClrTx/>
              <a:buSzTx/>
              <a:buFontTx/>
              <a:buNone/>
              <a:defRPr sz="1600">
                <a:solidFill>
                  <a:srgbClr val="7CA655"/>
                </a:solidFill>
                <a:latin typeface="Franklin Gothic"/>
                <a:ea typeface="Franklin Gothic"/>
                <a:cs typeface="Franklin Gothic"/>
                <a:sym typeface="Franklin Gothic"/>
              </a:defRPr>
            </a:pPr>
            <a:r>
              <a:t>/Personas</a:t>
            </a:r>
          </a:p>
        </p:txBody>
      </p:sp>
      <p:sp>
        <p:nvSpPr>
          <p:cNvPr id="246" name="Google Shape;220;p2"/>
          <p:cNvSpPr txBox="1"/>
          <p:nvPr>
            <p:ph type="body" idx="22"/>
          </p:nvPr>
        </p:nvSpPr>
        <p:spPr>
          <a:xfrm>
            <a:off x="3663041" y="2652864"/>
            <a:ext cx="2128158" cy="369333"/>
          </a:xfrm>
          <a:prstGeom prst="rect">
            <a:avLst/>
          </a:prstGeom>
          <a:extLst>
            <a:ext uri="{C572A759-6A51-4108-AA02-DFA0A04FC94B}">
              <ma14:wrappingTextBoxFlag xmlns:ma14="http://schemas.microsoft.com/office/mac/drawingml/2011/main" val="1"/>
            </a:ext>
          </a:extLst>
        </p:spPr>
        <p:txBody>
          <a:bodyPr/>
          <a:lstStyle>
            <a:lvl1pPr marL="0" indent="0" defTabSz="548640">
              <a:lnSpc>
                <a:spcPct val="100000"/>
              </a:lnSpc>
              <a:spcBef>
                <a:spcPts val="0"/>
              </a:spcBef>
              <a:buClrTx/>
              <a:buSzTx/>
              <a:buFontTx/>
              <a:buNone/>
              <a:defRPr sz="840"/>
            </a:lvl1pPr>
          </a:lstStyle>
          <a:p>
            <a:pPr/>
            <a:r>
              <a:t>In this section we attempt to describe current business environment as well as personas  </a:t>
            </a:r>
          </a:p>
        </p:txBody>
      </p:sp>
      <p:sp>
        <p:nvSpPr>
          <p:cNvPr id="247" name="Google Shape;221;p2"/>
          <p:cNvSpPr txBox="1"/>
          <p:nvPr>
            <p:ph type="body" idx="25"/>
          </p:nvPr>
        </p:nvSpPr>
        <p:spPr>
          <a:xfrm>
            <a:off x="971550" y="4368453"/>
            <a:ext cx="2133600" cy="205838"/>
          </a:xfrm>
          <a:prstGeom prst="rect">
            <a:avLst/>
          </a:prstGeom>
          <a:extLst>
            <a:ext uri="{C572A759-6A51-4108-AA02-DFA0A04FC94B}">
              <ma14:wrappingTextBoxFlag xmlns:ma14="http://schemas.microsoft.com/office/mac/drawingml/2011/main" val="1"/>
            </a:ext>
          </a:extLst>
        </p:spPr>
        <p:txBody>
          <a:bodyPr/>
          <a:lstStyle>
            <a:lvl1pPr marL="0" indent="0" defTabSz="777240">
              <a:lnSpc>
                <a:spcPct val="100000"/>
              </a:lnSpc>
              <a:spcBef>
                <a:spcPts val="0"/>
              </a:spcBef>
              <a:buClrTx/>
              <a:buSzTx/>
              <a:buFontTx/>
              <a:buNone/>
              <a:defRPr sz="1360">
                <a:solidFill>
                  <a:srgbClr val="7CA655"/>
                </a:solidFill>
                <a:latin typeface="Franklin Gothic"/>
                <a:ea typeface="Franklin Gothic"/>
                <a:cs typeface="Franklin Gothic"/>
                <a:sym typeface="Franklin Gothic"/>
              </a:defRPr>
            </a:lvl1pPr>
          </a:lstStyle>
          <a:p>
            <a:pPr/>
            <a:r>
              <a:t>Problem Description</a:t>
            </a:r>
          </a:p>
        </p:txBody>
      </p:sp>
      <p:sp>
        <p:nvSpPr>
          <p:cNvPr id="248" name="Google Shape;222;p2"/>
          <p:cNvSpPr txBox="1"/>
          <p:nvPr>
            <p:ph type="body" idx="24"/>
          </p:nvPr>
        </p:nvSpPr>
        <p:spPr>
          <a:xfrm>
            <a:off x="971550" y="4780491"/>
            <a:ext cx="2133600" cy="369333"/>
          </a:xfrm>
          <a:prstGeom prst="rect">
            <a:avLst/>
          </a:prstGeom>
          <a:extLst>
            <a:ext uri="{C572A759-6A51-4108-AA02-DFA0A04FC94B}">
              <ma14:wrappingTextBoxFlag xmlns:ma14="http://schemas.microsoft.com/office/mac/drawingml/2011/main" val="1"/>
            </a:ext>
          </a:extLst>
        </p:spPr>
        <p:txBody>
          <a:bodyPr/>
          <a:lstStyle>
            <a:lvl1pPr marL="0" indent="0" defTabSz="676655">
              <a:lnSpc>
                <a:spcPct val="100000"/>
              </a:lnSpc>
              <a:spcBef>
                <a:spcPts val="0"/>
              </a:spcBef>
              <a:buClrTx/>
              <a:buSzTx/>
              <a:buFontTx/>
              <a:buNone/>
              <a:defRPr sz="1036"/>
            </a:lvl1pPr>
          </a:lstStyle>
          <a:p>
            <a:pPr/>
            <a:r>
              <a:t>In this section we will describe problem faced by our potential users</a:t>
            </a:r>
          </a:p>
        </p:txBody>
      </p:sp>
      <p:sp>
        <p:nvSpPr>
          <p:cNvPr id="249" name="Google Shape;223;p2"/>
          <p:cNvSpPr txBox="1"/>
          <p:nvPr>
            <p:ph type="body" idx="27"/>
          </p:nvPr>
        </p:nvSpPr>
        <p:spPr>
          <a:xfrm>
            <a:off x="3663041" y="4370101"/>
            <a:ext cx="2128158" cy="205838"/>
          </a:xfrm>
          <a:prstGeom prst="rect">
            <a:avLst/>
          </a:prstGeom>
          <a:extLst>
            <a:ext uri="{C572A759-6A51-4108-AA02-DFA0A04FC94B}">
              <ma14:wrappingTextBoxFlag xmlns:ma14="http://schemas.microsoft.com/office/mac/drawingml/2011/main" val="1"/>
            </a:ext>
          </a:extLst>
        </p:spPr>
        <p:txBody>
          <a:bodyPr/>
          <a:lstStyle>
            <a:lvl1pPr marL="0" indent="0" defTabSz="777240">
              <a:lnSpc>
                <a:spcPct val="100000"/>
              </a:lnSpc>
              <a:spcBef>
                <a:spcPts val="0"/>
              </a:spcBef>
              <a:buClrTx/>
              <a:buSzTx/>
              <a:buFontTx/>
              <a:buNone/>
              <a:defRPr sz="1360">
                <a:solidFill>
                  <a:srgbClr val="7CA655"/>
                </a:solidFill>
                <a:latin typeface="Franklin Gothic"/>
                <a:ea typeface="Franklin Gothic"/>
                <a:cs typeface="Franklin Gothic"/>
                <a:sym typeface="Franklin Gothic"/>
              </a:defRPr>
            </a:lvl1pPr>
          </a:lstStyle>
          <a:p>
            <a:pPr/>
            <a:r>
              <a:t>Technology Description</a:t>
            </a:r>
          </a:p>
        </p:txBody>
      </p:sp>
      <p:sp>
        <p:nvSpPr>
          <p:cNvPr id="250" name="Google Shape;224;p2"/>
          <p:cNvSpPr txBox="1"/>
          <p:nvPr>
            <p:ph type="body" idx="26"/>
          </p:nvPr>
        </p:nvSpPr>
        <p:spPr>
          <a:xfrm>
            <a:off x="3663041" y="4787032"/>
            <a:ext cx="2128158" cy="369334"/>
          </a:xfrm>
          <a:prstGeom prst="rect">
            <a:avLst/>
          </a:prstGeom>
          <a:extLst>
            <a:ext uri="{C572A759-6A51-4108-AA02-DFA0A04FC94B}">
              <ma14:wrappingTextBoxFlag xmlns:ma14="http://schemas.microsoft.com/office/mac/drawingml/2011/main" val="1"/>
            </a:ext>
          </a:extLst>
        </p:spPr>
        <p:txBody>
          <a:bodyPr/>
          <a:lstStyle>
            <a:lvl1pPr marL="0" indent="0" defTabSz="493776">
              <a:lnSpc>
                <a:spcPct val="100000"/>
              </a:lnSpc>
              <a:spcBef>
                <a:spcPts val="0"/>
              </a:spcBef>
              <a:buClrTx/>
              <a:buSzTx/>
              <a:buFontTx/>
              <a:buNone/>
              <a:defRPr sz="756"/>
            </a:lvl1pPr>
          </a:lstStyle>
          <a:p>
            <a:pPr/>
            <a:r>
              <a:t>With this section we aim to describe technologies that are going to be used for this project</a:t>
            </a:r>
          </a:p>
        </p:txBody>
      </p:sp>
      <p:sp>
        <p:nvSpPr>
          <p:cNvPr id="251" name="Google Shape;225;p2"/>
          <p:cNvSpPr txBox="1"/>
          <p:nvPr>
            <p:ph type="body" idx="29"/>
          </p:nvPr>
        </p:nvSpPr>
        <p:spPr>
          <a:xfrm>
            <a:off x="6367053" y="4368451"/>
            <a:ext cx="2129247" cy="205838"/>
          </a:xfrm>
          <a:prstGeom prst="rect">
            <a:avLst/>
          </a:prstGeom>
          <a:extLst>
            <a:ext uri="{C572A759-6A51-4108-AA02-DFA0A04FC94B}">
              <ma14:wrappingTextBoxFlag xmlns:ma14="http://schemas.microsoft.com/office/mac/drawingml/2011/main" val="1"/>
            </a:ext>
          </a:extLst>
        </p:spPr>
        <p:txBody>
          <a:bodyPr/>
          <a:lstStyle>
            <a:lvl1pPr marL="0" indent="0" algn="ctr" defTabSz="777240">
              <a:lnSpc>
                <a:spcPct val="100000"/>
              </a:lnSpc>
              <a:spcBef>
                <a:spcPts val="0"/>
              </a:spcBef>
              <a:buClrTx/>
              <a:buSzTx/>
              <a:buFontTx/>
              <a:buNone/>
              <a:defRPr sz="1360">
                <a:solidFill>
                  <a:srgbClr val="7CA655"/>
                </a:solidFill>
                <a:latin typeface="Franklin Gothic"/>
                <a:ea typeface="Franklin Gothic"/>
                <a:cs typeface="Franklin Gothic"/>
                <a:sym typeface="Franklin Gothic"/>
              </a:defRPr>
            </a:lvl1pPr>
          </a:lstStyle>
          <a:p>
            <a:pPr/>
            <a:r>
              <a:t>Project Schedule</a:t>
            </a:r>
          </a:p>
        </p:txBody>
      </p:sp>
      <p:sp>
        <p:nvSpPr>
          <p:cNvPr id="252" name="Google Shape;226;p2"/>
          <p:cNvSpPr txBox="1"/>
          <p:nvPr>
            <p:ph type="body" idx="28"/>
          </p:nvPr>
        </p:nvSpPr>
        <p:spPr>
          <a:xfrm>
            <a:off x="6367053" y="4787032"/>
            <a:ext cx="2129247" cy="369334"/>
          </a:xfrm>
          <a:prstGeom prst="rect">
            <a:avLst/>
          </a:prstGeom>
          <a:extLst>
            <a:ext uri="{C572A759-6A51-4108-AA02-DFA0A04FC94B}">
              <ma14:wrappingTextBoxFlag xmlns:ma14="http://schemas.microsoft.com/office/mac/drawingml/2011/main" val="1"/>
            </a:ext>
          </a:extLst>
        </p:spPr>
        <p:txBody>
          <a:bodyPr/>
          <a:lstStyle>
            <a:lvl1pPr marL="0" indent="0" defTabSz="466344">
              <a:lnSpc>
                <a:spcPct val="100000"/>
              </a:lnSpc>
              <a:spcBef>
                <a:spcPts val="0"/>
              </a:spcBef>
              <a:buClrTx/>
              <a:buSzTx/>
              <a:buFontTx/>
              <a:buNone/>
              <a:defRPr sz="714"/>
            </a:lvl1pPr>
          </a:lstStyle>
          <a:p>
            <a:pPr/>
            <a:r>
              <a:t>While, project schedule might be subject to change, we attempt to outline major keystones for this project.</a:t>
            </a:r>
          </a:p>
        </p:txBody>
      </p:sp>
      <p:sp>
        <p:nvSpPr>
          <p:cNvPr id="253" name="Google Shape;227;p2"/>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Google Shape;229;p2"/>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Group wiki page link…"/>
          <p:cNvSpPr txBox="1"/>
          <p:nvPr>
            <p:ph type="title"/>
          </p:nvPr>
        </p:nvSpPr>
        <p:spPr>
          <a:prstGeom prst="rect">
            <a:avLst/>
          </a:prstGeom>
        </p:spPr>
        <p:txBody>
          <a:bodyPr/>
          <a:lstStyle/>
          <a:p>
            <a:pPr>
              <a:lnSpc>
                <a:spcPct val="90000"/>
              </a:lnSpc>
              <a:defRPr b="1" sz="4400">
                <a:latin typeface="Franklin Gothic"/>
                <a:ea typeface="Franklin Gothic"/>
                <a:cs typeface="Franklin Gothic"/>
                <a:sym typeface="Franklin Gothic"/>
              </a:defRPr>
            </a:pPr>
            <a:r>
              <a:t>Group wiki page link</a:t>
            </a:r>
          </a:p>
          <a:p>
            <a:pPr>
              <a:lnSpc>
                <a:spcPct val="90000"/>
              </a:lnSpc>
              <a:defRPr b="1" sz="4400">
                <a:latin typeface="Franklin Gothic"/>
                <a:ea typeface="Franklin Gothic"/>
                <a:cs typeface="Franklin Gothic"/>
                <a:sym typeface="Franklin Gothic"/>
              </a:defRPr>
            </a:pPr>
          </a:p>
          <a:p>
            <a:pPr algn="just">
              <a:defRPr sz="2000">
                <a:solidFill>
                  <a:srgbClr val="FFFFFF"/>
                </a:solidFill>
                <a:latin typeface="+mj-lt"/>
                <a:ea typeface="+mj-ea"/>
                <a:cs typeface="+mj-cs"/>
                <a:sym typeface="Arial"/>
              </a:defRPr>
            </a:pPr>
            <a:r>
              <a:rPr u="sng">
                <a:solidFill>
                  <a:srgbClr val="1113F0"/>
                </a:solidFill>
                <a:hlinkClick r:id="rId2" invalidUrl="" action="" tgtFrame="" tooltip="" history="1" highlightClick="0" endSnd="0"/>
              </a:rPr>
              <a:t>https://github.com/htmw/2023S-Team2/wiki</a:t>
            </a:r>
          </a:p>
        </p:txBody>
      </p:sp>
      <p:sp>
        <p:nvSpPr>
          <p:cNvPr id="456" name="Slide Number"/>
          <p:cNvSpPr txBox="1"/>
          <p:nvPr>
            <p:ph type="sldNum" sz="quarter" idx="4294967295"/>
          </p:nvPr>
        </p:nvSpPr>
        <p:spPr>
          <a:xfrm>
            <a:off x="751780" y="6391895"/>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Google Shape;363;p9"/>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Franklin Gothic"/>
                <a:ea typeface="Franklin Gothic"/>
                <a:cs typeface="Franklin Gothic"/>
                <a:sym typeface="Franklin Gothic"/>
              </a:defRPr>
            </a:lvl1pPr>
          </a:lstStyle>
          <a:p>
            <a:pPr/>
            <a:r>
              <a:t>StressOut</a:t>
            </a:r>
          </a:p>
        </p:txBody>
      </p:sp>
      <p:sp>
        <p:nvSpPr>
          <p:cNvPr id="459" name="Google Shape;361;p9"/>
          <p:cNvSpPr txBox="1"/>
          <p:nvPr>
            <p:ph type="title"/>
          </p:nvPr>
        </p:nvSpPr>
        <p:spPr>
          <a:prstGeom prst="rect">
            <a:avLst/>
          </a:prstGeom>
        </p:spPr>
        <p:txBody>
          <a:bodyPr/>
          <a:lstStyle>
            <a:lvl1pPr defTabSz="841247">
              <a:defRPr sz="4048"/>
            </a:lvl1pPr>
          </a:lstStyle>
          <a:p>
            <a:pPr/>
            <a:r>
              <a:t>Summary</a:t>
            </a:r>
          </a:p>
        </p:txBody>
      </p:sp>
      <p:sp>
        <p:nvSpPr>
          <p:cNvPr id="460" name="Google Shape;362;p9"/>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1" name="Google Shape;364;p9"/>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11, 2023</a:t>
            </a:r>
          </a:p>
        </p:txBody>
      </p:sp>
      <p:sp>
        <p:nvSpPr>
          <p:cNvPr id="462" name="Google Shape;365;p9"/>
          <p:cNvSpPr txBox="1"/>
          <p:nvPr>
            <p:ph type="body" sz="half" idx="1"/>
          </p:nvPr>
        </p:nvSpPr>
        <p:spPr>
          <a:xfrm>
            <a:off x="952591" y="2218752"/>
            <a:ext cx="10029826" cy="1905573"/>
          </a:xfrm>
          <a:prstGeom prst="rect">
            <a:avLst/>
          </a:prstGeom>
        </p:spPr>
        <p:txBody>
          <a:bodyPr/>
          <a:lstStyle>
            <a:lvl1pPr marL="0">
              <a:lnSpc>
                <a:spcPct val="150000"/>
              </a:lnSpc>
              <a:spcBef>
                <a:spcPts val="0"/>
              </a:spcBef>
              <a:defRPr sz="1400">
                <a:latin typeface="Arial Narrow"/>
                <a:ea typeface="Arial Narrow"/>
                <a:cs typeface="Arial Narrow"/>
                <a:sym typeface="Arial Narrow"/>
              </a:defRPr>
            </a:lvl1pPr>
          </a:lstStyle>
          <a:p>
            <a:pPr/>
            <a:r>
              <a:t>This app has the potential to revolutionize the way we detect and treat depression. By leveraging the power of machine learning algorithms, it offers a more objective and reliable way to assess a person's mental health status. With its personalized recommendations and commitment to user privacy, this app has the potential to make a positive impact on the lives of millions of people who suffer from depression.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Google Shape;371;p10"/>
          <p:cNvSpPr txBox="1"/>
          <p:nvPr>
            <p:ph type="title"/>
          </p:nvPr>
        </p:nvSpPr>
        <p:spPr>
          <a:prstGeom prst="rect">
            <a:avLst/>
          </a:prstGeom>
        </p:spPr>
        <p:txBody>
          <a:bodyPr/>
          <a:lstStyle>
            <a:lvl1pPr defTabSz="841247">
              <a:defRPr sz="4048"/>
            </a:lvl1pPr>
          </a:lstStyle>
          <a:p>
            <a:pPr/>
            <a:r>
              <a:t>Thank you</a:t>
            </a:r>
          </a:p>
        </p:txBody>
      </p:sp>
      <p:pic>
        <p:nvPicPr>
          <p:cNvPr id="465" name="Google Shape;373;p10" descr="Google Shape;373;p10"/>
          <p:cNvPicPr>
            <a:picLocks noChangeAspect="1"/>
          </p:cNvPicPr>
          <p:nvPr>
            <p:ph type="pic" idx="21"/>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Google Shape;242;p5"/>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257" name="Google Shape;234;p5"/>
          <p:cNvSpPr txBox="1"/>
          <p:nvPr>
            <p:ph type="title"/>
          </p:nvPr>
        </p:nvSpPr>
        <p:spPr>
          <a:xfrm>
            <a:off x="668747" y="341283"/>
            <a:ext cx="7532276" cy="610864"/>
          </a:xfrm>
          <a:prstGeom prst="rect">
            <a:avLst/>
          </a:prstGeom>
        </p:spPr>
        <p:txBody>
          <a:bodyPr/>
          <a:lstStyle>
            <a:lvl1pPr defTabSz="841247">
              <a:defRPr sz="4048"/>
            </a:lvl1pPr>
          </a:lstStyle>
          <a:p>
            <a:pPr/>
            <a:r>
              <a:t>Our team</a:t>
            </a:r>
          </a:p>
        </p:txBody>
      </p:sp>
      <p:sp>
        <p:nvSpPr>
          <p:cNvPr id="258" name="Google Shape;235;p5"/>
          <p:cNvSpPr txBox="1"/>
          <p:nvPr>
            <p:ph type="body" sz="quarter" idx="1"/>
          </p:nvPr>
        </p:nvSpPr>
        <p:spPr>
          <a:xfrm>
            <a:off x="657225" y="3293959"/>
            <a:ext cx="2133600" cy="205838"/>
          </a:xfrm>
          <a:prstGeom prst="rect">
            <a:avLst/>
          </a:prstGeom>
        </p:spPr>
        <p:txBody>
          <a:bodyPr/>
          <a:lstStyle>
            <a:lvl1pPr marL="0" algn="ctr" defTabSz="685800">
              <a:spcBef>
                <a:spcPts val="0"/>
              </a:spcBef>
              <a:defRPr sz="1350">
                <a:latin typeface="Franklin Gothic"/>
                <a:ea typeface="Franklin Gothic"/>
                <a:cs typeface="Franklin Gothic"/>
                <a:sym typeface="Franklin Gothic"/>
              </a:defRPr>
            </a:lvl1pPr>
          </a:lstStyle>
          <a:p>
            <a:pPr/>
            <a:r>
              <a:t>Artem Kolmogorov</a:t>
            </a:r>
          </a:p>
        </p:txBody>
      </p:sp>
      <p:sp>
        <p:nvSpPr>
          <p:cNvPr id="259" name="Google Shape;236;p5"/>
          <p:cNvSpPr txBox="1"/>
          <p:nvPr/>
        </p:nvSpPr>
        <p:spPr>
          <a:xfrm>
            <a:off x="579537" y="3619677"/>
            <a:ext cx="2273619" cy="24765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a:lnSpc>
                <a:spcPct val="90000"/>
              </a:lnSpc>
              <a:defRPr sz="1300">
                <a:latin typeface="Libre Franklin"/>
                <a:ea typeface="Libre Franklin"/>
                <a:cs typeface="Libre Franklin"/>
                <a:sym typeface="Libre Franklin"/>
              </a:defRPr>
            </a:lvl1pPr>
          </a:lstStyle>
          <a:p>
            <a:pPr/>
            <a:r>
              <a:t>Project Manager &amp; Developer</a:t>
            </a:r>
          </a:p>
        </p:txBody>
      </p:sp>
      <p:sp>
        <p:nvSpPr>
          <p:cNvPr id="260" name="Google Shape;237;p5"/>
          <p:cNvSpPr txBox="1"/>
          <p:nvPr>
            <p:ph type="body" idx="25"/>
          </p:nvPr>
        </p:nvSpPr>
        <p:spPr>
          <a:xfrm>
            <a:off x="3248704" y="3293959"/>
            <a:ext cx="2118245" cy="205838"/>
          </a:xfrm>
          <a:prstGeom prst="rect">
            <a:avLst/>
          </a:prstGeom>
          <a:extLst>
            <a:ext uri="{C572A759-6A51-4108-AA02-DFA0A04FC94B}">
              <ma14:wrappingTextBoxFlag xmlns:ma14="http://schemas.microsoft.com/office/mac/drawingml/2011/main" val="1"/>
            </a:ext>
          </a:extLst>
        </p:spPr>
        <p:txBody>
          <a:bodyPr/>
          <a:lstStyle>
            <a:lvl1pPr marL="0" indent="0" algn="ctr" defTabSz="685800">
              <a:spcBef>
                <a:spcPts val="0"/>
              </a:spcBef>
              <a:buClrTx/>
              <a:buSzTx/>
              <a:buFontTx/>
              <a:buNone/>
              <a:defRPr sz="1350">
                <a:latin typeface="Franklin Gothic"/>
                <a:ea typeface="Franklin Gothic"/>
                <a:cs typeface="Franklin Gothic"/>
                <a:sym typeface="Franklin Gothic"/>
              </a:defRPr>
            </a:lvl1pPr>
          </a:lstStyle>
          <a:p>
            <a:pPr/>
            <a:r>
              <a:t>Yuxiang Liu</a:t>
            </a:r>
          </a:p>
        </p:txBody>
      </p:sp>
      <p:sp>
        <p:nvSpPr>
          <p:cNvPr id="261" name="Google Shape;238;p5"/>
          <p:cNvSpPr txBox="1"/>
          <p:nvPr>
            <p:ph type="body" idx="24"/>
          </p:nvPr>
        </p:nvSpPr>
        <p:spPr>
          <a:xfrm>
            <a:off x="3248704" y="3619679"/>
            <a:ext cx="2118247" cy="212202"/>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ClrTx/>
              <a:buSzTx/>
              <a:buFontTx/>
              <a:buNone/>
              <a:defRPr sz="1300"/>
            </a:lvl1pPr>
          </a:lstStyle>
          <a:p>
            <a:pPr/>
            <a:r>
              <a:t>Developer</a:t>
            </a:r>
          </a:p>
        </p:txBody>
      </p:sp>
      <p:sp>
        <p:nvSpPr>
          <p:cNvPr id="262" name="Google Shape;239;p5"/>
          <p:cNvSpPr txBox="1"/>
          <p:nvPr>
            <p:ph type="body" idx="27"/>
          </p:nvPr>
        </p:nvSpPr>
        <p:spPr>
          <a:xfrm>
            <a:off x="5824828" y="3326081"/>
            <a:ext cx="2129246" cy="205838"/>
          </a:xfrm>
          <a:prstGeom prst="rect">
            <a:avLst/>
          </a:prstGeom>
          <a:extLst>
            <a:ext uri="{C572A759-6A51-4108-AA02-DFA0A04FC94B}">
              <ma14:wrappingTextBoxFlag xmlns:ma14="http://schemas.microsoft.com/office/mac/drawingml/2011/main" val="1"/>
            </a:ext>
          </a:extLst>
        </p:spPr>
        <p:txBody>
          <a:bodyPr/>
          <a:lstStyle>
            <a:lvl1pPr marL="0" indent="0" algn="ctr" defTabSz="685800">
              <a:spcBef>
                <a:spcPts val="0"/>
              </a:spcBef>
              <a:buClrTx/>
              <a:buSzTx/>
              <a:buFontTx/>
              <a:buNone/>
              <a:defRPr sz="1350">
                <a:latin typeface="Franklin Gothic"/>
                <a:ea typeface="Franklin Gothic"/>
                <a:cs typeface="Franklin Gothic"/>
                <a:sym typeface="Franklin Gothic"/>
              </a:defRPr>
            </a:lvl1pPr>
          </a:lstStyle>
          <a:p>
            <a:pPr/>
            <a:r>
              <a:t>Shivani Chavan</a:t>
            </a:r>
          </a:p>
        </p:txBody>
      </p:sp>
      <p:sp>
        <p:nvSpPr>
          <p:cNvPr id="263" name="Google Shape;240;p5"/>
          <p:cNvSpPr txBox="1"/>
          <p:nvPr>
            <p:ph type="body" idx="26"/>
          </p:nvPr>
        </p:nvSpPr>
        <p:spPr>
          <a:xfrm>
            <a:off x="5825916" y="3619677"/>
            <a:ext cx="2128158" cy="214028"/>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ClrTx/>
              <a:buSzTx/>
              <a:buFontTx/>
              <a:buNone/>
              <a:defRPr sz="1300"/>
            </a:lvl1pPr>
          </a:lstStyle>
          <a:p>
            <a:pPr/>
            <a:r>
              <a:t>Developer</a:t>
            </a:r>
          </a:p>
        </p:txBody>
      </p:sp>
      <p:sp>
        <p:nvSpPr>
          <p:cNvPr id="264" name="Google Shape;241;p5"/>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5" name="Google Shape;243;p5"/>
          <p:cNvSpPr txBox="1"/>
          <p:nvPr/>
        </p:nvSpPr>
        <p:spPr>
          <a:xfrm>
            <a:off x="3226543" y="6082195"/>
            <a:ext cx="21336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90000"/>
              </a:lnSpc>
              <a:defRPr sz="1800">
                <a:latin typeface="Franklin Gothic"/>
                <a:ea typeface="Franklin Gothic"/>
                <a:cs typeface="Franklin Gothic"/>
                <a:sym typeface="Franklin Gothic"/>
              </a:defRPr>
            </a:lvl1pPr>
          </a:lstStyle>
          <a:p>
            <a:pPr/>
            <a:r>
              <a:t>Wangbo Gu</a:t>
            </a:r>
          </a:p>
        </p:txBody>
      </p:sp>
      <p:sp>
        <p:nvSpPr>
          <p:cNvPr id="266" name="Google Shape;244;p5"/>
          <p:cNvSpPr txBox="1"/>
          <p:nvPr/>
        </p:nvSpPr>
        <p:spPr>
          <a:xfrm>
            <a:off x="5722844" y="6096529"/>
            <a:ext cx="2128158"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90000"/>
              </a:lnSpc>
              <a:defRPr sz="1800">
                <a:latin typeface="Franklin Gothic"/>
                <a:ea typeface="Franklin Gothic"/>
                <a:cs typeface="Franklin Gothic"/>
                <a:sym typeface="Franklin Gothic"/>
              </a:defRPr>
            </a:lvl1pPr>
          </a:lstStyle>
          <a:p>
            <a:pPr/>
            <a:r>
              <a:t>Omkar Shitole</a:t>
            </a:r>
          </a:p>
        </p:txBody>
      </p:sp>
      <p:sp>
        <p:nvSpPr>
          <p:cNvPr id="267" name="Google Shape;245;p5"/>
          <p:cNvSpPr txBox="1"/>
          <p:nvPr/>
        </p:nvSpPr>
        <p:spPr>
          <a:xfrm>
            <a:off x="8577488" y="6082195"/>
            <a:ext cx="2129246"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90000"/>
              </a:lnSpc>
              <a:defRPr sz="1800">
                <a:latin typeface="Franklin Gothic"/>
                <a:ea typeface="Franklin Gothic"/>
                <a:cs typeface="Franklin Gothic"/>
                <a:sym typeface="Franklin Gothic"/>
              </a:defRPr>
            </a:lvl1pPr>
          </a:lstStyle>
          <a:p>
            <a:pPr/>
            <a:r>
              <a:t>Siddarth Ravirala</a:t>
            </a:r>
          </a:p>
        </p:txBody>
      </p:sp>
      <p:sp>
        <p:nvSpPr>
          <p:cNvPr id="268" name="Google Shape;246;p5"/>
          <p:cNvSpPr txBox="1"/>
          <p:nvPr/>
        </p:nvSpPr>
        <p:spPr>
          <a:xfrm>
            <a:off x="8806088" y="6379528"/>
            <a:ext cx="2129246"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a:latin typeface="Libre Franklin"/>
                <a:ea typeface="Libre Franklin"/>
                <a:cs typeface="Libre Franklin"/>
                <a:sym typeface="Libre Franklin"/>
              </a:defRPr>
            </a:lvl1pPr>
          </a:lstStyle>
          <a:p>
            <a:pPr/>
            <a:r>
              <a:t>Developer</a:t>
            </a:r>
          </a:p>
        </p:txBody>
      </p:sp>
      <p:pic>
        <p:nvPicPr>
          <p:cNvPr id="269" name="Google Shape;247;p5" descr="Google Shape;247;p5"/>
          <p:cNvPicPr>
            <a:picLocks noChangeAspect="1"/>
          </p:cNvPicPr>
          <p:nvPr>
            <p:ph type="pic" idx="21"/>
          </p:nvPr>
        </p:nvPicPr>
        <p:blipFill>
          <a:blip r:embed="rId2">
            <a:extLst/>
          </a:blip>
          <a:srcRect l="0" t="1912" r="0" b="1910"/>
          <a:stretch>
            <a:fillRect/>
          </a:stretch>
        </p:blipFill>
        <p:spPr>
          <a:xfrm>
            <a:off x="657225" y="1167110"/>
            <a:ext cx="2118245" cy="2037217"/>
          </a:xfrm>
          <a:prstGeom prst="rect">
            <a:avLst/>
          </a:prstGeom>
        </p:spPr>
      </p:pic>
      <p:pic>
        <p:nvPicPr>
          <p:cNvPr id="270" name="Google Shape;248;p5" descr="Google Shape;248;p5"/>
          <p:cNvPicPr>
            <a:picLocks noChangeAspect="1"/>
          </p:cNvPicPr>
          <p:nvPr>
            <p:ph type="pic" idx="22"/>
          </p:nvPr>
        </p:nvPicPr>
        <p:blipFill>
          <a:blip r:embed="rId3">
            <a:extLst/>
          </a:blip>
          <a:srcRect l="0" t="696" r="0" b="694"/>
          <a:stretch>
            <a:fillRect/>
          </a:stretch>
        </p:blipFill>
        <p:spPr>
          <a:xfrm>
            <a:off x="3248704" y="1165244"/>
            <a:ext cx="2118246" cy="2037218"/>
          </a:xfrm>
          <a:prstGeom prst="rect">
            <a:avLst/>
          </a:prstGeom>
        </p:spPr>
      </p:pic>
      <p:pic>
        <p:nvPicPr>
          <p:cNvPr id="271" name="Google Shape;249;p5" descr="Google Shape;249;p5"/>
          <p:cNvPicPr>
            <a:picLocks noChangeAspect="1"/>
          </p:cNvPicPr>
          <p:nvPr>
            <p:ph type="pic" idx="30"/>
          </p:nvPr>
        </p:nvPicPr>
        <p:blipFill>
          <a:blip r:embed="rId4">
            <a:extLst/>
          </a:blip>
          <a:srcRect l="492" t="0" r="0" b="33564"/>
          <a:stretch>
            <a:fillRect/>
          </a:stretch>
        </p:blipFill>
        <p:spPr>
          <a:xfrm>
            <a:off x="5813785" y="1147937"/>
            <a:ext cx="2107824" cy="2035564"/>
          </a:xfrm>
          <a:prstGeom prst="rect">
            <a:avLst/>
          </a:prstGeom>
        </p:spPr>
      </p:pic>
      <p:pic>
        <p:nvPicPr>
          <p:cNvPr id="272" name="Google Shape;250;p5" descr="Google Shape;250;p5"/>
          <p:cNvPicPr>
            <a:picLocks noChangeAspect="1"/>
          </p:cNvPicPr>
          <p:nvPr/>
        </p:nvPicPr>
        <p:blipFill>
          <a:blip r:embed="rId5">
            <a:extLst/>
          </a:blip>
          <a:srcRect l="0" t="0" r="0" b="34665"/>
          <a:stretch>
            <a:fillRect/>
          </a:stretch>
        </p:blipFill>
        <p:spPr>
          <a:xfrm>
            <a:off x="3248704" y="3989008"/>
            <a:ext cx="2118245" cy="2037218"/>
          </a:xfrm>
          <a:prstGeom prst="rect">
            <a:avLst/>
          </a:prstGeom>
          <a:ln w="12700">
            <a:miter lim="400000"/>
          </a:ln>
        </p:spPr>
      </p:pic>
      <p:pic>
        <p:nvPicPr>
          <p:cNvPr id="273" name="Google Shape;251;p5" descr="Google Shape;251;p5"/>
          <p:cNvPicPr>
            <a:picLocks noChangeAspect="1"/>
          </p:cNvPicPr>
          <p:nvPr/>
        </p:nvPicPr>
        <p:blipFill>
          <a:blip r:embed="rId6">
            <a:extLst/>
          </a:blip>
          <a:stretch>
            <a:fillRect/>
          </a:stretch>
        </p:blipFill>
        <p:spPr>
          <a:xfrm>
            <a:off x="5813785" y="3983761"/>
            <a:ext cx="2037217" cy="2037218"/>
          </a:xfrm>
          <a:prstGeom prst="rect">
            <a:avLst/>
          </a:prstGeom>
          <a:ln w="12700">
            <a:miter lim="400000"/>
          </a:ln>
        </p:spPr>
      </p:pic>
      <p:sp>
        <p:nvSpPr>
          <p:cNvPr id="274" name="Google Shape;252;p5"/>
          <p:cNvSpPr txBox="1"/>
          <p:nvPr/>
        </p:nvSpPr>
        <p:spPr>
          <a:xfrm>
            <a:off x="3226543" y="6379528"/>
            <a:ext cx="2118248"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90000"/>
              </a:lnSpc>
              <a:defRPr sz="1300">
                <a:latin typeface="Libre Franklin"/>
                <a:ea typeface="Libre Franklin"/>
                <a:cs typeface="Libre Franklin"/>
                <a:sym typeface="Libre Franklin"/>
              </a:defRPr>
            </a:lvl1pPr>
          </a:lstStyle>
          <a:p>
            <a:pPr/>
            <a:r>
              <a:t>Developer</a:t>
            </a:r>
          </a:p>
        </p:txBody>
      </p:sp>
      <p:sp>
        <p:nvSpPr>
          <p:cNvPr id="275" name="Google Shape;253;p5"/>
          <p:cNvSpPr txBox="1"/>
          <p:nvPr/>
        </p:nvSpPr>
        <p:spPr>
          <a:xfrm>
            <a:off x="5859509" y="6343501"/>
            <a:ext cx="1945766" cy="27432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algn="ctr" defTabSz="859536">
              <a:lnSpc>
                <a:spcPct val="90000"/>
              </a:lnSpc>
              <a:defRPr sz="1222">
                <a:latin typeface="Libre Franklin"/>
                <a:ea typeface="Libre Franklin"/>
                <a:cs typeface="Libre Franklin"/>
                <a:sym typeface="Libre Franklin"/>
              </a:defRPr>
            </a:lvl1pPr>
          </a:lstStyle>
          <a:p>
            <a:pPr/>
            <a:r>
              <a:t>Developer &amp; DBA</a:t>
            </a:r>
          </a:p>
        </p:txBody>
      </p:sp>
      <p:pic>
        <p:nvPicPr>
          <p:cNvPr id="276" name="Picture 3" descr="Picture 3"/>
          <p:cNvPicPr>
            <a:picLocks noChangeAspect="1"/>
          </p:cNvPicPr>
          <p:nvPr/>
        </p:nvPicPr>
        <p:blipFill>
          <a:blip r:embed="rId7">
            <a:extLst/>
          </a:blip>
          <a:srcRect l="0" t="9854" r="0" b="14455"/>
          <a:stretch>
            <a:fillRect/>
          </a:stretch>
        </p:blipFill>
        <p:spPr>
          <a:xfrm>
            <a:off x="8577488" y="3983761"/>
            <a:ext cx="2026174" cy="203721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Google Shape;258;p3"/>
          <p:cNvSpPr txBox="1"/>
          <p:nvPr>
            <p:ph type="title"/>
          </p:nvPr>
        </p:nvSpPr>
        <p:spPr>
          <a:xfrm>
            <a:off x="262552" y="2184208"/>
            <a:ext cx="7256051" cy="1477329"/>
          </a:xfrm>
          <a:prstGeom prst="rect">
            <a:avLst/>
          </a:prstGeom>
        </p:spPr>
        <p:txBody>
          <a:bodyPr/>
          <a:lstStyle>
            <a:lvl1pPr indent="280035" defTabSz="896111">
              <a:lnSpc>
                <a:spcPct val="150000"/>
              </a:lnSpc>
              <a:defRPr sz="1666"/>
            </a:lvl1pPr>
          </a:lstStyle>
          <a:p>
            <a:pPr/>
            <a:r>
              <a:t>Depression is a mental illness that affects millions of people worldwide. Early detection of depression is crucial for the effective treatment of the condition. However, traditional methods of detecting depression, such as self-report questionnaires or clinical interviews, can be subjective and unreliable.</a:t>
            </a:r>
          </a:p>
        </p:txBody>
      </p:sp>
      <p:sp>
        <p:nvSpPr>
          <p:cNvPr id="279" name="Google Shape;259;p3"/>
          <p:cNvSpPr txBox="1"/>
          <p:nvPr/>
        </p:nvSpPr>
        <p:spPr>
          <a:xfrm>
            <a:off x="882060" y="134140"/>
            <a:ext cx="4941600" cy="61080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b="1" sz="3700">
                <a:latin typeface="Libre Franklin"/>
                <a:ea typeface="Libre Franklin"/>
                <a:cs typeface="Libre Franklin"/>
                <a:sym typeface="Libre Franklin"/>
              </a:defRPr>
            </a:lvl1pPr>
          </a:lstStyle>
          <a:p>
            <a:pPr/>
            <a:r>
              <a:t>Problem Statement</a:t>
            </a:r>
          </a:p>
        </p:txBody>
      </p:sp>
      <p:sp>
        <p:nvSpPr>
          <p:cNvPr id="280" name="Google Shape;260;p3"/>
          <p:cNvSpPr txBox="1"/>
          <p:nvPr/>
        </p:nvSpPr>
        <p:spPr>
          <a:xfrm>
            <a:off x="2769259" y="4223661"/>
            <a:ext cx="8265971" cy="14884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nSpc>
                <a:spcPct val="150000"/>
              </a:lnSpc>
              <a:defRPr sz="1700">
                <a:latin typeface="Libre Franklin"/>
                <a:ea typeface="Libre Franklin"/>
                <a:cs typeface="Libre Franklin"/>
                <a:sym typeface="Libre Franklin"/>
              </a:defRPr>
            </a:lvl1pPr>
          </a:lstStyle>
          <a:p>
            <a:pPr/>
            <a:r>
              <a:t>     Leading to mental illness, depression has also been connected to an increased risk of premature death. Additionally, it significantly contributes to suicidal thoughts and affects daily functioning. Around the world, 300 million people—or one in every 15 adult each year suffer from depression.</a:t>
            </a:r>
          </a:p>
        </p:txBody>
      </p:sp>
      <p:sp>
        <p:nvSpPr>
          <p:cNvPr id="281" name="Google Shape;227;p2"/>
          <p:cNvSpPr txBox="1"/>
          <p:nvPr>
            <p:ph type="sldNum" sz="quarter" idx="4294967295"/>
          </p:nvPr>
        </p:nvSpPr>
        <p:spPr>
          <a:xfrm>
            <a:off x="971550" y="6332466"/>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Google Shape;228;p2"/>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283" name="Google Shape;229;p2"/>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Google Shape;268;p4"/>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286" name="Google Shape;265;p4"/>
          <p:cNvSpPr txBox="1"/>
          <p:nvPr>
            <p:ph type="title"/>
          </p:nvPr>
        </p:nvSpPr>
        <p:spPr>
          <a:prstGeom prst="rect">
            <a:avLst/>
          </a:prstGeom>
        </p:spPr>
        <p:txBody>
          <a:bodyPr/>
          <a:lstStyle>
            <a:lvl1pPr defTabSz="841247">
              <a:defRPr sz="4048"/>
            </a:lvl1pPr>
          </a:lstStyle>
          <a:p>
            <a:pPr/>
            <a:r>
              <a:t>Project Description</a:t>
            </a:r>
          </a:p>
        </p:txBody>
      </p:sp>
      <p:sp>
        <p:nvSpPr>
          <p:cNvPr id="287" name="Google Shape;266;p4"/>
          <p:cNvSpPr txBox="1"/>
          <p:nvPr>
            <p:ph type="body" sz="quarter" idx="1"/>
          </p:nvPr>
        </p:nvSpPr>
        <p:spPr>
          <a:xfrm>
            <a:off x="964022" y="2031383"/>
            <a:ext cx="4848228" cy="2795234"/>
          </a:xfrm>
          <a:prstGeom prst="rect">
            <a:avLst/>
          </a:prstGeom>
        </p:spPr>
        <p:txBody>
          <a:bodyPr/>
          <a:lstStyle>
            <a:lvl1pPr marL="0" defTabSz="886968">
              <a:lnSpc>
                <a:spcPct val="150000"/>
              </a:lnSpc>
              <a:spcBef>
                <a:spcPts val="0"/>
              </a:spcBef>
              <a:defRPr sz="1358"/>
            </a:lvl1pPr>
          </a:lstStyle>
          <a:p>
            <a:pPr/>
            <a:r>
              <a:t>      Our detection system will be trained by a unique dataset for depression faces from messages and images. We believe that certain linguistic traits can be examined and linked to possible depressive symptoms as well as used to forecast self-destructive behaviour. The training result we want is that the system can analyse the input (messages, images, and video) from users, and detect the type of depression such as anxiety, bipolar, or paranoia. Finally, the possibility of different depressions that the person might have will be provided. </a:t>
            </a:r>
          </a:p>
        </p:txBody>
      </p:sp>
      <p:sp>
        <p:nvSpPr>
          <p:cNvPr id="288" name="Google Shape;267;p4"/>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Google Shape;269;p4"/>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pic>
        <p:nvPicPr>
          <p:cNvPr id="290" name="Google Shape;270;p4" descr="Google Shape;270;p4"/>
          <p:cNvPicPr>
            <a:picLocks noChangeAspect="1"/>
          </p:cNvPicPr>
          <p:nvPr>
            <p:ph type="pic" idx="21"/>
          </p:nvPr>
        </p:nvPicPr>
        <p:blipFill>
          <a:blip r:embed="rId2">
            <a:extLst/>
          </a:blip>
          <a:stretch>
            <a:fillRect/>
          </a:stretch>
        </p:blipFill>
        <p:spPr>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Google Shape;280;p6"/>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293" name="Google Shape;275;p6"/>
          <p:cNvSpPr txBox="1"/>
          <p:nvPr>
            <p:ph type="body" sz="quarter" idx="1"/>
          </p:nvPr>
        </p:nvSpPr>
        <p:spPr>
          <a:xfrm>
            <a:off x="971550" y="2031686"/>
            <a:ext cx="4827178" cy="404217"/>
          </a:xfrm>
          <a:prstGeom prst="rect">
            <a:avLst/>
          </a:prstGeom>
        </p:spPr>
        <p:txBody>
          <a:bodyPr/>
          <a:lstStyle>
            <a:lvl1pPr marL="0">
              <a:spcBef>
                <a:spcPts val="0"/>
              </a:spcBef>
            </a:lvl1pPr>
          </a:lstStyle>
          <a:p>
            <a:pPr/>
            <a:r>
              <a:t>Sarah</a:t>
            </a:r>
          </a:p>
        </p:txBody>
      </p:sp>
      <p:sp>
        <p:nvSpPr>
          <p:cNvPr id="294" name="Google Shape;277;p6"/>
          <p:cNvSpPr txBox="1"/>
          <p:nvPr>
            <p:ph type="body" idx="22"/>
          </p:nvPr>
        </p:nvSpPr>
        <p:spPr>
          <a:xfrm>
            <a:off x="3648709" y="2321658"/>
            <a:ext cx="4611176" cy="1896382"/>
          </a:xfrm>
          <a:prstGeom prst="rect">
            <a:avLst/>
          </a:prstGeom>
          <a:extLst>
            <a:ext uri="{C572A759-6A51-4108-AA02-DFA0A04FC94B}">
              <ma14:wrappingTextBoxFlag xmlns:ma14="http://schemas.microsoft.com/office/mac/drawingml/2011/main" val="1"/>
            </a:ext>
          </a:extLst>
        </p:spPr>
        <p:txBody>
          <a:bodyPr/>
          <a:lstStyle>
            <a:lvl1pPr marL="0" indent="0">
              <a:lnSpc>
                <a:spcPct val="170000"/>
              </a:lnSpc>
              <a:spcBef>
                <a:spcPts val="0"/>
              </a:spcBef>
              <a:buSzTx/>
              <a:buFont typeface="Helvetica"/>
              <a:buNone/>
              <a:defRPr sz="1100"/>
            </a:lvl1pPr>
          </a:lstStyle>
          <a:p>
            <a:pPr/>
            <a: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295" name="Google Shape;279;p6"/>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296" name="Google Shape;281;p6"/>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Google Shape;282;p6"/>
          <p:cNvSpPr txBox="1"/>
          <p:nvPr>
            <p:ph type="title"/>
          </p:nvPr>
        </p:nvSpPr>
        <p:spPr>
          <a:prstGeom prst="rect">
            <a:avLst/>
          </a:prstGeom>
        </p:spPr>
        <p:txBody>
          <a:bodyPr/>
          <a:lstStyle>
            <a:lvl1pPr defTabSz="841247">
              <a:defRPr sz="4048"/>
            </a:lvl1pPr>
          </a:lstStyle>
          <a:p>
            <a:pPr/>
            <a:r>
              <a:t>Personas</a:t>
            </a:r>
          </a:p>
        </p:txBody>
      </p:sp>
      <p:pic>
        <p:nvPicPr>
          <p:cNvPr id="298" name="Picture 3" descr="Picture 3"/>
          <p:cNvPicPr>
            <a:picLocks noChangeAspect="1"/>
          </p:cNvPicPr>
          <p:nvPr/>
        </p:nvPicPr>
        <p:blipFill>
          <a:blip r:embed="rId2">
            <a:extLst/>
          </a:blip>
          <a:srcRect l="0" t="12181" r="0" b="0"/>
          <a:stretch>
            <a:fillRect/>
          </a:stretch>
        </p:blipFill>
        <p:spPr>
          <a:xfrm>
            <a:off x="875532" y="2321657"/>
            <a:ext cx="2380158" cy="2613443"/>
          </a:xfrm>
          <a:prstGeom prst="rect">
            <a:avLst/>
          </a:prstGeom>
          <a:ln w="12700">
            <a:miter lim="400000"/>
          </a:ln>
        </p:spPr>
      </p:pic>
      <p:sp>
        <p:nvSpPr>
          <p:cNvPr id="299" name="Rectangle 6"/>
          <p:cNvSpPr/>
          <p:nvPr/>
        </p:nvSpPr>
        <p:spPr>
          <a:xfrm>
            <a:off x="6096000" y="1558959"/>
            <a:ext cx="2950753" cy="67483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0" name="Google Shape;275;p6"/>
          <p:cNvSpPr txBox="1"/>
          <p:nvPr/>
        </p:nvSpPr>
        <p:spPr>
          <a:xfrm>
            <a:off x="3648709" y="2050951"/>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Profile</a:t>
            </a:r>
          </a:p>
        </p:txBody>
      </p:sp>
      <p:sp>
        <p:nvSpPr>
          <p:cNvPr id="301" name="TextBox 8"/>
          <p:cNvSpPr txBox="1"/>
          <p:nvPr/>
        </p:nvSpPr>
        <p:spPr>
          <a:xfrm>
            <a:off x="3694429" y="4218039"/>
            <a:ext cx="4519736" cy="160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Libre Franklin"/>
                <a:ea typeface="Libre Franklin"/>
                <a:cs typeface="Libre Franklin"/>
                <a:sym typeface="Libre Franklin"/>
              </a:defRPr>
            </a:pPr>
            <a:r>
              <a:t>Name: Sarah</a:t>
            </a:r>
          </a:p>
          <a:p>
            <a:pPr>
              <a:lnSpc>
                <a:spcPct val="150000"/>
              </a:lnSpc>
              <a:defRPr sz="1200">
                <a:latin typeface="Libre Franklin"/>
                <a:ea typeface="Libre Franklin"/>
                <a:cs typeface="Libre Franklin"/>
                <a:sym typeface="Libre Franklin"/>
              </a:defRPr>
            </a:pPr>
            <a:r>
              <a:t>Age: 25</a:t>
            </a:r>
          </a:p>
          <a:p>
            <a:pPr>
              <a:lnSpc>
                <a:spcPct val="150000"/>
              </a:lnSpc>
              <a:defRPr sz="1200">
                <a:latin typeface="Libre Franklin"/>
                <a:ea typeface="Libre Franklin"/>
                <a:cs typeface="Libre Franklin"/>
                <a:sym typeface="Libre Franklin"/>
              </a:defRPr>
            </a:pPr>
            <a:r>
              <a:t>Location: Los Angeles, CA</a:t>
            </a:r>
          </a:p>
          <a:p>
            <a:pPr>
              <a:lnSpc>
                <a:spcPct val="150000"/>
              </a:lnSpc>
              <a:defRPr sz="1200">
                <a:latin typeface="Libre Franklin"/>
                <a:ea typeface="Libre Franklin"/>
                <a:cs typeface="Libre Franklin"/>
                <a:sym typeface="Libre Franklin"/>
              </a:defRPr>
            </a:pPr>
            <a:r>
              <a:t>Job: Graphic Designer</a:t>
            </a:r>
          </a:p>
          <a:p>
            <a:pPr>
              <a:lnSpc>
                <a:spcPct val="150000"/>
              </a:lnSpc>
              <a:defRPr sz="1200">
                <a:latin typeface="Libre Franklin"/>
                <a:ea typeface="Libre Franklin"/>
                <a:cs typeface="Libre Franklin"/>
                <a:sym typeface="Libre Franklin"/>
              </a:defRPr>
            </a:pPr>
            <a:r>
              <a:t>Salary: 66 000 – 70 000$/annually</a:t>
            </a:r>
          </a:p>
          <a:p>
            <a:pPr>
              <a:lnSpc>
                <a:spcPct val="150000"/>
              </a:lnSpc>
              <a:defRPr sz="1200">
                <a:latin typeface="Libre Franklin"/>
                <a:ea typeface="Libre Franklin"/>
                <a:cs typeface="Libre Franklin"/>
                <a:sym typeface="Libre Franklin"/>
              </a:defRPr>
            </a:pPr>
            <a:r>
              <a:t>Family: Single </a:t>
            </a:r>
          </a:p>
        </p:txBody>
      </p:sp>
      <p:sp>
        <p:nvSpPr>
          <p:cNvPr id="302" name="Google Shape;275;p6"/>
          <p:cNvSpPr txBox="1"/>
          <p:nvPr/>
        </p:nvSpPr>
        <p:spPr>
          <a:xfrm>
            <a:off x="8739458" y="20316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Interests</a:t>
            </a:r>
          </a:p>
        </p:txBody>
      </p:sp>
      <p:sp>
        <p:nvSpPr>
          <p:cNvPr id="303" name="TextBox 10"/>
          <p:cNvSpPr txBox="1"/>
          <p:nvPr/>
        </p:nvSpPr>
        <p:spPr>
          <a:xfrm>
            <a:off x="8644811" y="2321658"/>
            <a:ext cx="2859313" cy="9182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Writing own comic books</a:t>
            </a:r>
          </a:p>
          <a:p>
            <a:pPr marL="285750" indent="-285750">
              <a:lnSpc>
                <a:spcPct val="150000"/>
              </a:lnSpc>
              <a:buClr>
                <a:srgbClr val="000000"/>
              </a:buClr>
              <a:buSzPct val="100000"/>
              <a:buFont typeface="Arial"/>
              <a:buChar char="•"/>
              <a:defRPr sz="1100"/>
            </a:pPr>
            <a:r>
              <a:t>Everyday swimmer </a:t>
            </a:r>
          </a:p>
          <a:p>
            <a:pPr marL="285750" indent="-285750">
              <a:lnSpc>
                <a:spcPct val="150000"/>
              </a:lnSpc>
              <a:buClr>
                <a:srgbClr val="000000"/>
              </a:buClr>
              <a:buSzPct val="100000"/>
              <a:buFont typeface="Arial"/>
              <a:buChar char="•"/>
              <a:defRPr sz="1100"/>
            </a:pPr>
            <a:r>
              <a:t>Loves animals</a:t>
            </a:r>
          </a:p>
          <a:p>
            <a:pPr marL="285750" indent="-285750">
              <a:lnSpc>
                <a:spcPct val="150000"/>
              </a:lnSpc>
              <a:buClr>
                <a:srgbClr val="000000"/>
              </a:buClr>
              <a:buSzPct val="100000"/>
              <a:buFont typeface="Arial"/>
              <a:buChar char="•"/>
              <a:defRPr sz="1100"/>
            </a:pPr>
            <a:r>
              <a:t>Watching series </a:t>
            </a:r>
          </a:p>
        </p:txBody>
      </p:sp>
      <p:sp>
        <p:nvSpPr>
          <p:cNvPr id="304" name="Google Shape;275;p6"/>
          <p:cNvSpPr txBox="1"/>
          <p:nvPr/>
        </p:nvSpPr>
        <p:spPr>
          <a:xfrm>
            <a:off x="8739457" y="3593474"/>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Frustration</a:t>
            </a:r>
          </a:p>
        </p:txBody>
      </p:sp>
      <p:sp>
        <p:nvSpPr>
          <p:cNvPr id="305" name="TextBox 12"/>
          <p:cNvSpPr txBox="1"/>
          <p:nvPr/>
        </p:nvSpPr>
        <p:spPr>
          <a:xfrm>
            <a:off x="8644809" y="3893553"/>
            <a:ext cx="2859313" cy="465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Traffic in Los Angeles area  </a:t>
            </a:r>
          </a:p>
          <a:p>
            <a:pPr marL="285750" indent="-285750">
              <a:lnSpc>
                <a:spcPct val="150000"/>
              </a:lnSpc>
              <a:buClr>
                <a:srgbClr val="000000"/>
              </a:buClr>
              <a:buSzPct val="100000"/>
              <a:buFont typeface="Arial"/>
              <a:buChar char="•"/>
              <a:defRPr sz="1100"/>
            </a:pPr>
            <a:r>
              <a:t>Living alone for a long time </a:t>
            </a:r>
          </a:p>
        </p:txBody>
      </p:sp>
      <p:sp>
        <p:nvSpPr>
          <p:cNvPr id="306" name="Google Shape;275;p6"/>
          <p:cNvSpPr txBox="1"/>
          <p:nvPr/>
        </p:nvSpPr>
        <p:spPr>
          <a:xfrm>
            <a:off x="8739457" y="47680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Goals</a:t>
            </a:r>
          </a:p>
        </p:txBody>
      </p:sp>
      <p:sp>
        <p:nvSpPr>
          <p:cNvPr id="307" name="TextBox 14"/>
          <p:cNvSpPr txBox="1"/>
          <p:nvPr/>
        </p:nvSpPr>
        <p:spPr>
          <a:xfrm>
            <a:off x="8644811" y="5032966"/>
            <a:ext cx="2859313" cy="691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Buying her own house</a:t>
            </a:r>
          </a:p>
          <a:p>
            <a:pPr marL="285750" indent="-285750">
              <a:lnSpc>
                <a:spcPct val="150000"/>
              </a:lnSpc>
              <a:buClr>
                <a:srgbClr val="000000"/>
              </a:buClr>
              <a:buSzPct val="100000"/>
              <a:buFont typeface="Arial"/>
              <a:buChar char="•"/>
              <a:defRPr sz="1100"/>
            </a:pPr>
            <a:r>
              <a:t>Building lifelong relationships</a:t>
            </a:r>
          </a:p>
          <a:p>
            <a:pPr marL="285750" indent="-285750">
              <a:lnSpc>
                <a:spcPct val="150000"/>
              </a:lnSpc>
              <a:buClr>
                <a:srgbClr val="000000"/>
              </a:buClr>
              <a:buSzPct val="100000"/>
              <a:buFont typeface="Arial"/>
              <a:buChar char="•"/>
              <a:defRPr sz="1100"/>
            </a:pPr>
            <a:r>
              <a:t>Finding friends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Google Shape;280;p6"/>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10" name="Google Shape;275;p6"/>
          <p:cNvSpPr txBox="1"/>
          <p:nvPr>
            <p:ph type="body" sz="quarter" idx="1"/>
          </p:nvPr>
        </p:nvSpPr>
        <p:spPr>
          <a:xfrm>
            <a:off x="964023" y="2006344"/>
            <a:ext cx="4827178" cy="404217"/>
          </a:xfrm>
          <a:prstGeom prst="rect">
            <a:avLst/>
          </a:prstGeom>
        </p:spPr>
        <p:txBody>
          <a:bodyPr/>
          <a:lstStyle>
            <a:lvl1pPr marL="0">
              <a:spcBef>
                <a:spcPts val="0"/>
              </a:spcBef>
            </a:lvl1pPr>
          </a:lstStyle>
          <a:p>
            <a:pPr/>
            <a:r>
              <a:t>Jack</a:t>
            </a:r>
          </a:p>
        </p:txBody>
      </p:sp>
      <p:sp>
        <p:nvSpPr>
          <p:cNvPr id="311" name="Google Shape;279;p6"/>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312" name="Google Shape;281;p6"/>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Google Shape;282;p6"/>
          <p:cNvSpPr txBox="1"/>
          <p:nvPr>
            <p:ph type="title"/>
          </p:nvPr>
        </p:nvSpPr>
        <p:spPr>
          <a:prstGeom prst="rect">
            <a:avLst/>
          </a:prstGeom>
        </p:spPr>
        <p:txBody>
          <a:bodyPr/>
          <a:lstStyle>
            <a:lvl1pPr defTabSz="841247">
              <a:defRPr sz="4048"/>
            </a:lvl1pPr>
          </a:lstStyle>
          <a:p>
            <a:pPr/>
            <a:r>
              <a:t>Personas</a:t>
            </a:r>
          </a:p>
        </p:txBody>
      </p:sp>
      <p:pic>
        <p:nvPicPr>
          <p:cNvPr id="314" name="Picture 10" descr="Picture 10"/>
          <p:cNvPicPr>
            <a:picLocks noChangeAspect="1"/>
          </p:cNvPicPr>
          <p:nvPr/>
        </p:nvPicPr>
        <p:blipFill>
          <a:blip r:embed="rId2">
            <a:extLst/>
          </a:blip>
          <a:srcRect l="13315" t="15097" r="14936" b="6122"/>
          <a:stretch>
            <a:fillRect/>
          </a:stretch>
        </p:blipFill>
        <p:spPr>
          <a:xfrm>
            <a:off x="885691" y="2311497"/>
            <a:ext cx="2380156" cy="2613442"/>
          </a:xfrm>
          <a:prstGeom prst="rect">
            <a:avLst/>
          </a:prstGeom>
          <a:ln w="12700">
            <a:miter lim="400000"/>
          </a:ln>
        </p:spPr>
      </p:pic>
      <p:sp>
        <p:nvSpPr>
          <p:cNvPr id="315" name="Rectangle 11"/>
          <p:cNvSpPr/>
          <p:nvPr/>
        </p:nvSpPr>
        <p:spPr>
          <a:xfrm>
            <a:off x="6096000" y="1558959"/>
            <a:ext cx="2950753" cy="67483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6" name="Google Shape;277;p6"/>
          <p:cNvSpPr txBox="1"/>
          <p:nvPr/>
        </p:nvSpPr>
        <p:spPr>
          <a:xfrm>
            <a:off x="3648709" y="2321658"/>
            <a:ext cx="4611176" cy="908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Libre Franklin"/>
                <a:ea typeface="Libre Franklin"/>
                <a:cs typeface="Libre Franklin"/>
                <a:sym typeface="Libre Franklin"/>
              </a:defRPr>
            </a:lvl1pPr>
          </a:lstStyle>
          <a:p>
            <a:pPr/>
            <a: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317" name="Rectangle 25"/>
          <p:cNvSpPr/>
          <p:nvPr/>
        </p:nvSpPr>
        <p:spPr>
          <a:xfrm>
            <a:off x="6096000" y="1558959"/>
            <a:ext cx="2950753" cy="67483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8" name="Google Shape;275;p6"/>
          <p:cNvSpPr txBox="1"/>
          <p:nvPr/>
        </p:nvSpPr>
        <p:spPr>
          <a:xfrm>
            <a:off x="3648709" y="2050951"/>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Profile</a:t>
            </a:r>
          </a:p>
        </p:txBody>
      </p:sp>
      <p:sp>
        <p:nvSpPr>
          <p:cNvPr id="319" name="TextBox 27"/>
          <p:cNvSpPr txBox="1"/>
          <p:nvPr/>
        </p:nvSpPr>
        <p:spPr>
          <a:xfrm>
            <a:off x="3694429" y="4218039"/>
            <a:ext cx="4519736" cy="160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Libre Franklin"/>
                <a:ea typeface="Libre Franklin"/>
                <a:cs typeface="Libre Franklin"/>
                <a:sym typeface="Libre Franklin"/>
              </a:defRPr>
            </a:pPr>
            <a:r>
              <a:t>Name: Jack</a:t>
            </a:r>
          </a:p>
          <a:p>
            <a:pPr>
              <a:lnSpc>
                <a:spcPct val="150000"/>
              </a:lnSpc>
              <a:defRPr sz="1200">
                <a:latin typeface="Libre Franklin"/>
                <a:ea typeface="Libre Franklin"/>
                <a:cs typeface="Libre Franklin"/>
                <a:sym typeface="Libre Franklin"/>
              </a:defRPr>
            </a:pPr>
            <a:r>
              <a:t>Age: 35</a:t>
            </a:r>
          </a:p>
          <a:p>
            <a:pPr>
              <a:lnSpc>
                <a:spcPct val="150000"/>
              </a:lnSpc>
              <a:defRPr sz="1200">
                <a:latin typeface="Libre Franklin"/>
                <a:ea typeface="Libre Franklin"/>
                <a:cs typeface="Libre Franklin"/>
                <a:sym typeface="Libre Franklin"/>
              </a:defRPr>
            </a:pPr>
            <a:r>
              <a:t>Location: Chicago, MI</a:t>
            </a:r>
          </a:p>
          <a:p>
            <a:pPr>
              <a:lnSpc>
                <a:spcPct val="150000"/>
              </a:lnSpc>
              <a:defRPr sz="1200">
                <a:latin typeface="Libre Franklin"/>
                <a:ea typeface="Libre Franklin"/>
                <a:cs typeface="Libre Franklin"/>
                <a:sym typeface="Libre Franklin"/>
              </a:defRPr>
            </a:pPr>
            <a:r>
              <a:t>Job: Software Engineer</a:t>
            </a:r>
          </a:p>
          <a:p>
            <a:pPr>
              <a:lnSpc>
                <a:spcPct val="150000"/>
              </a:lnSpc>
              <a:defRPr sz="1200">
                <a:latin typeface="Libre Franklin"/>
                <a:ea typeface="Libre Franklin"/>
                <a:cs typeface="Libre Franklin"/>
                <a:sym typeface="Libre Franklin"/>
              </a:defRPr>
            </a:pPr>
            <a:r>
              <a:t>Salary: 92 000 – 110 000$/annualy</a:t>
            </a:r>
          </a:p>
          <a:p>
            <a:pPr>
              <a:lnSpc>
                <a:spcPct val="150000"/>
              </a:lnSpc>
              <a:defRPr sz="1200">
                <a:latin typeface="Libre Franklin"/>
                <a:ea typeface="Libre Franklin"/>
                <a:cs typeface="Libre Franklin"/>
                <a:sym typeface="Libre Franklin"/>
              </a:defRPr>
            </a:pPr>
            <a:r>
              <a:t>Family: Single </a:t>
            </a:r>
          </a:p>
        </p:txBody>
      </p:sp>
      <p:sp>
        <p:nvSpPr>
          <p:cNvPr id="320" name="Google Shape;275;p6"/>
          <p:cNvSpPr txBox="1"/>
          <p:nvPr/>
        </p:nvSpPr>
        <p:spPr>
          <a:xfrm>
            <a:off x="8739458" y="20316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Interests</a:t>
            </a:r>
          </a:p>
        </p:txBody>
      </p:sp>
      <p:sp>
        <p:nvSpPr>
          <p:cNvPr id="321" name="TextBox 29"/>
          <p:cNvSpPr txBox="1"/>
          <p:nvPr/>
        </p:nvSpPr>
        <p:spPr>
          <a:xfrm>
            <a:off x="8644811" y="2321658"/>
            <a:ext cx="2859313" cy="691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Riding Bike </a:t>
            </a:r>
          </a:p>
          <a:p>
            <a:pPr marL="285750" indent="-285750">
              <a:lnSpc>
                <a:spcPct val="150000"/>
              </a:lnSpc>
              <a:buClr>
                <a:srgbClr val="000000"/>
              </a:buClr>
              <a:buSzPct val="100000"/>
              <a:buFont typeface="Arial"/>
              <a:buChar char="•"/>
              <a:defRPr sz="1100"/>
            </a:pPr>
            <a:r>
              <a:t>Goes Kayaking </a:t>
            </a:r>
          </a:p>
          <a:p>
            <a:pPr marL="285750" indent="-285750">
              <a:lnSpc>
                <a:spcPct val="150000"/>
              </a:lnSpc>
              <a:buClr>
                <a:srgbClr val="000000"/>
              </a:buClr>
              <a:buSzPct val="100000"/>
              <a:buFont typeface="Arial"/>
              <a:buChar char="•"/>
              <a:defRPr sz="1100"/>
            </a:pPr>
            <a:r>
              <a:t>Attending live concerts</a:t>
            </a:r>
          </a:p>
        </p:txBody>
      </p:sp>
      <p:sp>
        <p:nvSpPr>
          <p:cNvPr id="322" name="Google Shape;275;p6"/>
          <p:cNvSpPr txBox="1"/>
          <p:nvPr/>
        </p:nvSpPr>
        <p:spPr>
          <a:xfrm>
            <a:off x="8739457" y="3593474"/>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Frustration</a:t>
            </a:r>
          </a:p>
        </p:txBody>
      </p:sp>
      <p:sp>
        <p:nvSpPr>
          <p:cNvPr id="323" name="TextBox 31"/>
          <p:cNvSpPr txBox="1"/>
          <p:nvPr/>
        </p:nvSpPr>
        <p:spPr>
          <a:xfrm>
            <a:off x="8644809" y="3893553"/>
            <a:ext cx="2859313" cy="465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Managing depression</a:t>
            </a:r>
          </a:p>
          <a:p>
            <a:pPr marL="285750" indent="-285750">
              <a:lnSpc>
                <a:spcPct val="150000"/>
              </a:lnSpc>
              <a:buClr>
                <a:srgbClr val="000000"/>
              </a:buClr>
              <a:buSzPct val="100000"/>
              <a:buFont typeface="Arial"/>
              <a:buChar char="•"/>
              <a:defRPr sz="1100"/>
            </a:pPr>
            <a:r>
              <a:t>Wants to change job, but unable</a:t>
            </a:r>
          </a:p>
        </p:txBody>
      </p:sp>
      <p:sp>
        <p:nvSpPr>
          <p:cNvPr id="324" name="Google Shape;275;p6"/>
          <p:cNvSpPr txBox="1"/>
          <p:nvPr/>
        </p:nvSpPr>
        <p:spPr>
          <a:xfrm>
            <a:off x="8739457" y="47680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Goals</a:t>
            </a:r>
          </a:p>
        </p:txBody>
      </p:sp>
      <p:sp>
        <p:nvSpPr>
          <p:cNvPr id="325" name="TextBox 33"/>
          <p:cNvSpPr txBox="1"/>
          <p:nvPr/>
        </p:nvSpPr>
        <p:spPr>
          <a:xfrm>
            <a:off x="8644811" y="5032966"/>
            <a:ext cx="2859313" cy="691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Moving to south</a:t>
            </a:r>
          </a:p>
          <a:p>
            <a:pPr marL="285750" indent="-285750">
              <a:lnSpc>
                <a:spcPct val="150000"/>
              </a:lnSpc>
              <a:buClr>
                <a:srgbClr val="000000"/>
              </a:buClr>
              <a:buSzPct val="100000"/>
              <a:buFont typeface="Arial"/>
              <a:buChar char="•"/>
              <a:defRPr sz="1100"/>
            </a:pPr>
            <a:r>
              <a:t>Finding friends</a:t>
            </a:r>
          </a:p>
          <a:p>
            <a:pPr marL="285750" indent="-285750">
              <a:lnSpc>
                <a:spcPct val="150000"/>
              </a:lnSpc>
              <a:buClr>
                <a:srgbClr val="000000"/>
              </a:buClr>
              <a:buSzPct val="100000"/>
              <a:buFont typeface="Arial"/>
              <a:buChar char="•"/>
              <a:defRPr sz="1100"/>
            </a:pPr>
            <a:r>
              <a:t>Buying a bigger house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Google Shape;280;p6"/>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28" name="Google Shape;275;p6"/>
          <p:cNvSpPr txBox="1"/>
          <p:nvPr>
            <p:ph type="body" sz="quarter" idx="1"/>
          </p:nvPr>
        </p:nvSpPr>
        <p:spPr>
          <a:xfrm>
            <a:off x="971550" y="2031686"/>
            <a:ext cx="4827178" cy="404217"/>
          </a:xfrm>
          <a:prstGeom prst="rect">
            <a:avLst/>
          </a:prstGeom>
        </p:spPr>
        <p:txBody>
          <a:bodyPr/>
          <a:lstStyle>
            <a:lvl1pPr marL="0">
              <a:spcBef>
                <a:spcPts val="0"/>
              </a:spcBef>
            </a:lvl1pPr>
          </a:lstStyle>
          <a:p>
            <a:pPr/>
            <a:r>
              <a:t>Lisa</a:t>
            </a:r>
          </a:p>
        </p:txBody>
      </p:sp>
      <p:sp>
        <p:nvSpPr>
          <p:cNvPr id="329" name="Google Shape;277;p6"/>
          <p:cNvSpPr txBox="1"/>
          <p:nvPr>
            <p:ph type="body" idx="22"/>
          </p:nvPr>
        </p:nvSpPr>
        <p:spPr>
          <a:xfrm>
            <a:off x="3648709" y="2321658"/>
            <a:ext cx="4611176" cy="1896382"/>
          </a:xfrm>
          <a:prstGeom prst="rect">
            <a:avLst/>
          </a:prstGeom>
          <a:extLst>
            <a:ext uri="{C572A759-6A51-4108-AA02-DFA0A04FC94B}">
              <ma14:wrappingTextBoxFlag xmlns:ma14="http://schemas.microsoft.com/office/mac/drawingml/2011/main" val="1"/>
            </a:ext>
          </a:extLst>
        </p:spPr>
        <p:txBody>
          <a:bodyPr/>
          <a:lstStyle>
            <a:lvl1pPr marL="0" indent="0">
              <a:lnSpc>
                <a:spcPct val="170000"/>
              </a:lnSpc>
              <a:spcBef>
                <a:spcPts val="0"/>
              </a:spcBef>
              <a:buSzTx/>
              <a:buFont typeface="Helvetica"/>
              <a:buNone/>
              <a:defRPr sz="1100"/>
            </a:lvl1pPr>
          </a:lstStyle>
          <a:p>
            <a:pPr/>
            <a: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p>
        </p:txBody>
      </p:sp>
      <p:sp>
        <p:nvSpPr>
          <p:cNvPr id="330" name="Google Shape;279;p6"/>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331" name="Google Shape;281;p6"/>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Google Shape;282;p6"/>
          <p:cNvSpPr txBox="1"/>
          <p:nvPr>
            <p:ph type="title"/>
          </p:nvPr>
        </p:nvSpPr>
        <p:spPr>
          <a:prstGeom prst="rect">
            <a:avLst/>
          </a:prstGeom>
        </p:spPr>
        <p:txBody>
          <a:bodyPr/>
          <a:lstStyle>
            <a:lvl1pPr defTabSz="841247">
              <a:defRPr sz="4048"/>
            </a:lvl1pPr>
          </a:lstStyle>
          <a:p>
            <a:pPr/>
            <a:r>
              <a:t>Personas</a:t>
            </a:r>
          </a:p>
        </p:txBody>
      </p:sp>
      <p:sp>
        <p:nvSpPr>
          <p:cNvPr id="333" name="Rectangle 6"/>
          <p:cNvSpPr/>
          <p:nvPr/>
        </p:nvSpPr>
        <p:spPr>
          <a:xfrm>
            <a:off x="6096000" y="1558959"/>
            <a:ext cx="2950753" cy="67483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34" name="Google Shape;275;p6"/>
          <p:cNvSpPr txBox="1"/>
          <p:nvPr/>
        </p:nvSpPr>
        <p:spPr>
          <a:xfrm>
            <a:off x="3648709" y="2050951"/>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Profile</a:t>
            </a:r>
          </a:p>
        </p:txBody>
      </p:sp>
      <p:sp>
        <p:nvSpPr>
          <p:cNvPr id="335" name="TextBox 8"/>
          <p:cNvSpPr txBox="1"/>
          <p:nvPr/>
        </p:nvSpPr>
        <p:spPr>
          <a:xfrm>
            <a:off x="3694429" y="4218039"/>
            <a:ext cx="4519736" cy="160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Libre Franklin"/>
                <a:ea typeface="Libre Franklin"/>
                <a:cs typeface="Libre Franklin"/>
                <a:sym typeface="Libre Franklin"/>
              </a:defRPr>
            </a:pPr>
            <a:r>
              <a:t>Name: Lisa</a:t>
            </a:r>
          </a:p>
          <a:p>
            <a:pPr>
              <a:lnSpc>
                <a:spcPct val="150000"/>
              </a:lnSpc>
              <a:defRPr sz="1200">
                <a:latin typeface="Libre Franklin"/>
                <a:ea typeface="Libre Franklin"/>
                <a:cs typeface="Libre Franklin"/>
                <a:sym typeface="Libre Franklin"/>
              </a:defRPr>
            </a:pPr>
            <a:r>
              <a:t>Age: 40</a:t>
            </a:r>
          </a:p>
          <a:p>
            <a:pPr>
              <a:lnSpc>
                <a:spcPct val="150000"/>
              </a:lnSpc>
              <a:defRPr sz="1200">
                <a:latin typeface="Libre Franklin"/>
                <a:ea typeface="Libre Franklin"/>
                <a:cs typeface="Libre Franklin"/>
                <a:sym typeface="Libre Franklin"/>
              </a:defRPr>
            </a:pPr>
            <a:r>
              <a:t>Location: New-York, NY</a:t>
            </a:r>
          </a:p>
          <a:p>
            <a:pPr>
              <a:lnSpc>
                <a:spcPct val="150000"/>
              </a:lnSpc>
              <a:defRPr sz="1200">
                <a:latin typeface="Libre Franklin"/>
                <a:ea typeface="Libre Franklin"/>
                <a:cs typeface="Libre Franklin"/>
                <a:sym typeface="Libre Franklin"/>
              </a:defRPr>
            </a:pPr>
            <a:r>
              <a:t>Job: Unemployed</a:t>
            </a:r>
          </a:p>
          <a:p>
            <a:pPr>
              <a:lnSpc>
                <a:spcPct val="150000"/>
              </a:lnSpc>
              <a:defRPr sz="1200">
                <a:latin typeface="Libre Franklin"/>
                <a:ea typeface="Libre Franklin"/>
                <a:cs typeface="Libre Franklin"/>
                <a:sym typeface="Libre Franklin"/>
              </a:defRPr>
            </a:pPr>
            <a:r>
              <a:t>Salary: N/A</a:t>
            </a:r>
          </a:p>
          <a:p>
            <a:pPr>
              <a:lnSpc>
                <a:spcPct val="150000"/>
              </a:lnSpc>
              <a:defRPr sz="1200">
                <a:latin typeface="Libre Franklin"/>
                <a:ea typeface="Libre Franklin"/>
                <a:cs typeface="Libre Franklin"/>
                <a:sym typeface="Libre Franklin"/>
              </a:defRPr>
            </a:pPr>
            <a:r>
              <a:t>Family: Married, two kids </a:t>
            </a:r>
          </a:p>
        </p:txBody>
      </p:sp>
      <p:sp>
        <p:nvSpPr>
          <p:cNvPr id="336" name="Google Shape;275;p6"/>
          <p:cNvSpPr txBox="1"/>
          <p:nvPr/>
        </p:nvSpPr>
        <p:spPr>
          <a:xfrm>
            <a:off x="8739458" y="20316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Interests</a:t>
            </a:r>
          </a:p>
        </p:txBody>
      </p:sp>
      <p:sp>
        <p:nvSpPr>
          <p:cNvPr id="337" name="TextBox 10"/>
          <p:cNvSpPr txBox="1"/>
          <p:nvPr/>
        </p:nvSpPr>
        <p:spPr>
          <a:xfrm>
            <a:off x="8644811" y="2321658"/>
            <a:ext cx="2859313" cy="9182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Reading romantic novels</a:t>
            </a:r>
          </a:p>
          <a:p>
            <a:pPr marL="285750" indent="-285750">
              <a:lnSpc>
                <a:spcPct val="150000"/>
              </a:lnSpc>
              <a:buClr>
                <a:srgbClr val="000000"/>
              </a:buClr>
              <a:buSzPct val="100000"/>
              <a:buFont typeface="Arial"/>
              <a:buChar char="•"/>
              <a:defRPr sz="1100"/>
            </a:pPr>
            <a:r>
              <a:t>Going for beach holidays</a:t>
            </a:r>
          </a:p>
          <a:p>
            <a:pPr marL="285750" indent="-285750">
              <a:lnSpc>
                <a:spcPct val="150000"/>
              </a:lnSpc>
              <a:buClr>
                <a:srgbClr val="000000"/>
              </a:buClr>
              <a:buSzPct val="100000"/>
              <a:buFont typeface="Arial"/>
              <a:buChar char="•"/>
              <a:defRPr sz="1100"/>
            </a:pPr>
            <a:r>
              <a:t>Loves animals</a:t>
            </a:r>
          </a:p>
          <a:p>
            <a:pPr marL="285750" indent="-285750">
              <a:lnSpc>
                <a:spcPct val="150000"/>
              </a:lnSpc>
              <a:buClr>
                <a:srgbClr val="000000"/>
              </a:buClr>
              <a:buSzPct val="100000"/>
              <a:buFont typeface="Arial"/>
              <a:buChar char="•"/>
              <a:defRPr sz="1100"/>
            </a:pPr>
            <a:r>
              <a:t>Watching series </a:t>
            </a:r>
          </a:p>
        </p:txBody>
      </p:sp>
      <p:sp>
        <p:nvSpPr>
          <p:cNvPr id="338" name="Google Shape;275;p6"/>
          <p:cNvSpPr txBox="1"/>
          <p:nvPr/>
        </p:nvSpPr>
        <p:spPr>
          <a:xfrm>
            <a:off x="8739457" y="3593474"/>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Frustration</a:t>
            </a:r>
          </a:p>
        </p:txBody>
      </p:sp>
      <p:sp>
        <p:nvSpPr>
          <p:cNvPr id="339" name="TextBox 12"/>
          <p:cNvSpPr txBox="1"/>
          <p:nvPr/>
        </p:nvSpPr>
        <p:spPr>
          <a:xfrm>
            <a:off x="8644809" y="3893553"/>
            <a:ext cx="2859313" cy="691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Her husband going for a long business trip  </a:t>
            </a:r>
          </a:p>
          <a:p>
            <a:pPr marL="285750" indent="-285750">
              <a:lnSpc>
                <a:spcPct val="150000"/>
              </a:lnSpc>
              <a:buClr>
                <a:srgbClr val="000000"/>
              </a:buClr>
              <a:buSzPct val="100000"/>
              <a:buFont typeface="Arial"/>
              <a:buChar char="•"/>
              <a:defRPr sz="1100"/>
            </a:pPr>
            <a:r>
              <a:t>Having troubles with her kids  </a:t>
            </a:r>
          </a:p>
        </p:txBody>
      </p:sp>
      <p:sp>
        <p:nvSpPr>
          <p:cNvPr id="340" name="Google Shape;275;p6"/>
          <p:cNvSpPr txBox="1"/>
          <p:nvPr/>
        </p:nvSpPr>
        <p:spPr>
          <a:xfrm>
            <a:off x="8739457" y="47680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Goals</a:t>
            </a:r>
          </a:p>
        </p:txBody>
      </p:sp>
      <p:sp>
        <p:nvSpPr>
          <p:cNvPr id="341" name="TextBox 14"/>
          <p:cNvSpPr txBox="1"/>
          <p:nvPr/>
        </p:nvSpPr>
        <p:spPr>
          <a:xfrm>
            <a:off x="8644811" y="5032966"/>
            <a:ext cx="2859313" cy="465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Taking dog from shelter</a:t>
            </a:r>
          </a:p>
          <a:p>
            <a:pPr marL="285750" indent="-285750">
              <a:lnSpc>
                <a:spcPct val="150000"/>
              </a:lnSpc>
              <a:buClr>
                <a:srgbClr val="000000"/>
              </a:buClr>
              <a:buSzPct val="100000"/>
              <a:buFont typeface="Arial"/>
              <a:buChar char="•"/>
              <a:defRPr sz="1100"/>
            </a:pPr>
            <a:r>
              <a:t>Helping kids with college</a:t>
            </a:r>
          </a:p>
        </p:txBody>
      </p:sp>
      <p:pic>
        <p:nvPicPr>
          <p:cNvPr id="342" name="Picture 2" descr="Picture 2"/>
          <p:cNvPicPr>
            <a:picLocks noChangeAspect="1"/>
          </p:cNvPicPr>
          <p:nvPr/>
        </p:nvPicPr>
        <p:blipFill>
          <a:blip r:embed="rId2">
            <a:extLst/>
          </a:blip>
          <a:srcRect l="0" t="9470" r="4055" b="20298"/>
          <a:stretch>
            <a:fillRect/>
          </a:stretch>
        </p:blipFill>
        <p:spPr>
          <a:xfrm>
            <a:off x="957921" y="2321657"/>
            <a:ext cx="2380158" cy="261344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Google Shape;280;p6"/>
          <p:cNvSpPr txBox="1"/>
          <p:nvPr/>
        </p:nvSpPr>
        <p:spPr>
          <a:xfrm>
            <a:off x="1494789" y="6332220"/>
            <a:ext cx="149733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StressOut</a:t>
            </a:r>
          </a:p>
        </p:txBody>
      </p:sp>
      <p:sp>
        <p:nvSpPr>
          <p:cNvPr id="345" name="Google Shape;275;p6"/>
          <p:cNvSpPr txBox="1"/>
          <p:nvPr>
            <p:ph type="body" sz="quarter" idx="1"/>
          </p:nvPr>
        </p:nvSpPr>
        <p:spPr>
          <a:xfrm>
            <a:off x="971550" y="2031686"/>
            <a:ext cx="2337954" cy="404217"/>
          </a:xfrm>
          <a:prstGeom prst="rect">
            <a:avLst/>
          </a:prstGeom>
        </p:spPr>
        <p:txBody>
          <a:bodyPr/>
          <a:lstStyle>
            <a:lvl1pPr marL="0">
              <a:spcBef>
                <a:spcPts val="0"/>
              </a:spcBef>
            </a:lvl1pPr>
          </a:lstStyle>
          <a:p>
            <a:pPr/>
            <a:r>
              <a:t>Tom</a:t>
            </a:r>
          </a:p>
        </p:txBody>
      </p:sp>
      <p:sp>
        <p:nvSpPr>
          <p:cNvPr id="346" name="Google Shape;277;p6"/>
          <p:cNvSpPr txBox="1"/>
          <p:nvPr>
            <p:ph type="body" idx="22"/>
          </p:nvPr>
        </p:nvSpPr>
        <p:spPr>
          <a:xfrm>
            <a:off x="3648709" y="2321658"/>
            <a:ext cx="4611176" cy="1504724"/>
          </a:xfrm>
          <a:prstGeom prst="rect">
            <a:avLst/>
          </a:prstGeom>
          <a:extLst>
            <a:ext uri="{C572A759-6A51-4108-AA02-DFA0A04FC94B}">
              <ma14:wrappingTextBoxFlag xmlns:ma14="http://schemas.microsoft.com/office/mac/drawingml/2011/main" val="1"/>
            </a:ext>
          </a:extLst>
        </p:spPr>
        <p:txBody>
          <a:bodyPr/>
          <a:lstStyle>
            <a:lvl1pPr marL="0" indent="0">
              <a:lnSpc>
                <a:spcPct val="150000"/>
              </a:lnSpc>
              <a:spcBef>
                <a:spcPts val="0"/>
              </a:spcBef>
              <a:buSzTx/>
              <a:buFont typeface="Helvetica"/>
              <a:buNone/>
              <a:defRPr sz="1100"/>
            </a:lvl1pPr>
          </a:lstStyle>
          <a:p>
            <a:pPr/>
            <a: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p>
        </p:txBody>
      </p:sp>
      <p:sp>
        <p:nvSpPr>
          <p:cNvPr id="347" name="Google Shape;279;p6"/>
          <p:cNvSpPr txBox="1"/>
          <p:nvPr/>
        </p:nvSpPr>
        <p:spPr>
          <a:xfrm>
            <a:off x="2992120" y="6332220"/>
            <a:ext cx="131318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100">
                <a:latin typeface="Libre Franklin"/>
                <a:ea typeface="Libre Franklin"/>
                <a:cs typeface="Libre Franklin"/>
                <a:sym typeface="Libre Franklin"/>
              </a:defRPr>
            </a:lvl1pPr>
          </a:lstStyle>
          <a:p>
            <a:pPr/>
            <a:r>
              <a:t>February 2023</a:t>
            </a:r>
          </a:p>
        </p:txBody>
      </p:sp>
      <p:sp>
        <p:nvSpPr>
          <p:cNvPr id="348" name="Google Shape;281;p6"/>
          <p:cNvSpPr txBox="1"/>
          <p:nvPr>
            <p:ph type="sldNum" sz="quarter" idx="2"/>
          </p:nvPr>
        </p:nvSpPr>
        <p:spPr>
          <a:xfrm>
            <a:off x="971550" y="6332220"/>
            <a:ext cx="127000"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Google Shape;282;p6"/>
          <p:cNvSpPr txBox="1"/>
          <p:nvPr>
            <p:ph type="title"/>
          </p:nvPr>
        </p:nvSpPr>
        <p:spPr>
          <a:prstGeom prst="rect">
            <a:avLst/>
          </a:prstGeom>
        </p:spPr>
        <p:txBody>
          <a:bodyPr/>
          <a:lstStyle>
            <a:lvl1pPr defTabSz="841247">
              <a:defRPr sz="4048"/>
            </a:lvl1pPr>
          </a:lstStyle>
          <a:p>
            <a:pPr/>
            <a:r>
              <a:t>Personas</a:t>
            </a:r>
          </a:p>
        </p:txBody>
      </p:sp>
      <p:sp>
        <p:nvSpPr>
          <p:cNvPr id="350" name="Rectangle 6"/>
          <p:cNvSpPr/>
          <p:nvPr/>
        </p:nvSpPr>
        <p:spPr>
          <a:xfrm>
            <a:off x="6096000" y="1558959"/>
            <a:ext cx="2950753" cy="674835"/>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51" name="Google Shape;275;p6"/>
          <p:cNvSpPr txBox="1"/>
          <p:nvPr/>
        </p:nvSpPr>
        <p:spPr>
          <a:xfrm>
            <a:off x="3648709" y="2050951"/>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Profile</a:t>
            </a:r>
          </a:p>
        </p:txBody>
      </p:sp>
      <p:sp>
        <p:nvSpPr>
          <p:cNvPr id="352" name="TextBox 8"/>
          <p:cNvSpPr txBox="1"/>
          <p:nvPr/>
        </p:nvSpPr>
        <p:spPr>
          <a:xfrm>
            <a:off x="3694429" y="4218039"/>
            <a:ext cx="4519736" cy="160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Libre Franklin"/>
                <a:ea typeface="Libre Franklin"/>
                <a:cs typeface="Libre Franklin"/>
                <a:sym typeface="Libre Franklin"/>
              </a:defRPr>
            </a:pPr>
            <a:r>
              <a:t>Name: Tom</a:t>
            </a:r>
          </a:p>
          <a:p>
            <a:pPr>
              <a:lnSpc>
                <a:spcPct val="150000"/>
              </a:lnSpc>
              <a:defRPr sz="1200">
                <a:latin typeface="Libre Franklin"/>
                <a:ea typeface="Libre Franklin"/>
                <a:cs typeface="Libre Franklin"/>
                <a:sym typeface="Libre Franklin"/>
              </a:defRPr>
            </a:pPr>
            <a:r>
              <a:t>Age: 50</a:t>
            </a:r>
          </a:p>
          <a:p>
            <a:pPr>
              <a:lnSpc>
                <a:spcPct val="150000"/>
              </a:lnSpc>
              <a:defRPr sz="1200">
                <a:latin typeface="Libre Franklin"/>
                <a:ea typeface="Libre Franklin"/>
                <a:cs typeface="Libre Franklin"/>
                <a:sym typeface="Libre Franklin"/>
              </a:defRPr>
            </a:pPr>
            <a:r>
              <a:t>Location: Austin, TA</a:t>
            </a:r>
          </a:p>
          <a:p>
            <a:pPr>
              <a:lnSpc>
                <a:spcPct val="150000"/>
              </a:lnSpc>
              <a:defRPr sz="1200">
                <a:latin typeface="Libre Franklin"/>
                <a:ea typeface="Libre Franklin"/>
                <a:cs typeface="Libre Franklin"/>
                <a:sym typeface="Libre Franklin"/>
              </a:defRPr>
            </a:pPr>
            <a:r>
              <a:t>Job: Self-Employed</a:t>
            </a:r>
          </a:p>
          <a:p>
            <a:pPr>
              <a:lnSpc>
                <a:spcPct val="150000"/>
              </a:lnSpc>
              <a:defRPr sz="1200">
                <a:latin typeface="Libre Franklin"/>
                <a:ea typeface="Libre Franklin"/>
                <a:cs typeface="Libre Franklin"/>
                <a:sym typeface="Libre Franklin"/>
              </a:defRPr>
            </a:pPr>
            <a:r>
              <a:t>Salary: 150 000 $/annually</a:t>
            </a:r>
          </a:p>
          <a:p>
            <a:pPr>
              <a:lnSpc>
                <a:spcPct val="150000"/>
              </a:lnSpc>
              <a:defRPr sz="1200">
                <a:latin typeface="Libre Franklin"/>
                <a:ea typeface="Libre Franklin"/>
                <a:cs typeface="Libre Franklin"/>
                <a:sym typeface="Libre Franklin"/>
              </a:defRPr>
            </a:pPr>
            <a:r>
              <a:t>Family: Divorced</a:t>
            </a:r>
          </a:p>
        </p:txBody>
      </p:sp>
      <p:sp>
        <p:nvSpPr>
          <p:cNvPr id="353" name="Google Shape;275;p6"/>
          <p:cNvSpPr txBox="1"/>
          <p:nvPr/>
        </p:nvSpPr>
        <p:spPr>
          <a:xfrm>
            <a:off x="8739458" y="20316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Interests</a:t>
            </a:r>
          </a:p>
        </p:txBody>
      </p:sp>
      <p:sp>
        <p:nvSpPr>
          <p:cNvPr id="354" name="TextBox 10"/>
          <p:cNvSpPr txBox="1"/>
          <p:nvPr/>
        </p:nvSpPr>
        <p:spPr>
          <a:xfrm>
            <a:off x="8644811" y="2321658"/>
            <a:ext cx="2859313" cy="4655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Going hunting &amp; fishing</a:t>
            </a:r>
          </a:p>
          <a:p>
            <a:pPr marL="285750" indent="-285750">
              <a:lnSpc>
                <a:spcPct val="150000"/>
              </a:lnSpc>
              <a:buClr>
                <a:srgbClr val="000000"/>
              </a:buClr>
              <a:buSzPct val="100000"/>
              <a:buFont typeface="Arial"/>
              <a:buChar char="•"/>
              <a:defRPr sz="1100"/>
            </a:pPr>
            <a:r>
              <a:t>Taking rides in his chopper</a:t>
            </a:r>
          </a:p>
        </p:txBody>
      </p:sp>
      <p:sp>
        <p:nvSpPr>
          <p:cNvPr id="355" name="Google Shape;275;p6"/>
          <p:cNvSpPr txBox="1"/>
          <p:nvPr/>
        </p:nvSpPr>
        <p:spPr>
          <a:xfrm>
            <a:off x="8739457" y="3593474"/>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Frustration</a:t>
            </a:r>
          </a:p>
        </p:txBody>
      </p:sp>
      <p:sp>
        <p:nvSpPr>
          <p:cNvPr id="356" name="TextBox 12"/>
          <p:cNvSpPr txBox="1"/>
          <p:nvPr/>
        </p:nvSpPr>
        <p:spPr>
          <a:xfrm>
            <a:off x="8644809" y="3893553"/>
            <a:ext cx="2859313" cy="465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Declining business profits</a:t>
            </a:r>
          </a:p>
          <a:p>
            <a:pPr marL="285750" indent="-285750">
              <a:lnSpc>
                <a:spcPct val="150000"/>
              </a:lnSpc>
              <a:buClr>
                <a:srgbClr val="000000"/>
              </a:buClr>
              <a:buSzPct val="100000"/>
              <a:buFont typeface="Arial"/>
              <a:buChar char="•"/>
              <a:defRPr sz="1100"/>
            </a:pPr>
            <a:r>
              <a:t>Having health problems  </a:t>
            </a:r>
          </a:p>
        </p:txBody>
      </p:sp>
      <p:sp>
        <p:nvSpPr>
          <p:cNvPr id="357" name="Google Shape;275;p6"/>
          <p:cNvSpPr txBox="1"/>
          <p:nvPr/>
        </p:nvSpPr>
        <p:spPr>
          <a:xfrm>
            <a:off x="8739457" y="4768086"/>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solidFill>
                  <a:srgbClr val="7CA655"/>
                </a:solidFill>
                <a:latin typeface="Libre Franklin"/>
                <a:ea typeface="Libre Franklin"/>
                <a:cs typeface="Libre Franklin"/>
                <a:sym typeface="Libre Franklin"/>
              </a:defRPr>
            </a:lvl1pPr>
          </a:lstStyle>
          <a:p>
            <a:pPr/>
            <a:r>
              <a:t>Goals</a:t>
            </a:r>
          </a:p>
        </p:txBody>
      </p:sp>
      <p:sp>
        <p:nvSpPr>
          <p:cNvPr id="358" name="TextBox 14"/>
          <p:cNvSpPr txBox="1"/>
          <p:nvPr/>
        </p:nvSpPr>
        <p:spPr>
          <a:xfrm>
            <a:off x="8644811" y="5032966"/>
            <a:ext cx="2859313" cy="4655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Font typeface="Arial"/>
              <a:buChar char="•"/>
              <a:defRPr sz="1100"/>
            </a:pPr>
            <a:r>
              <a:t>Building strong portfolio for his 401-k</a:t>
            </a:r>
          </a:p>
          <a:p>
            <a:pPr marL="285750" indent="-285750">
              <a:lnSpc>
                <a:spcPct val="150000"/>
              </a:lnSpc>
              <a:buClr>
                <a:srgbClr val="000000"/>
              </a:buClr>
              <a:buSzPct val="100000"/>
              <a:buFont typeface="Arial"/>
              <a:buChar char="•"/>
              <a:defRPr sz="1100"/>
            </a:pPr>
            <a:r>
              <a:t>Finding new friends</a:t>
            </a:r>
          </a:p>
        </p:txBody>
      </p:sp>
      <p:pic>
        <p:nvPicPr>
          <p:cNvPr id="359" name="Picture 3" descr="Picture 3"/>
          <p:cNvPicPr>
            <a:picLocks noChangeAspect="1"/>
          </p:cNvPicPr>
          <p:nvPr/>
        </p:nvPicPr>
        <p:blipFill>
          <a:blip r:embed="rId2">
            <a:extLst/>
          </a:blip>
          <a:srcRect l="7295" t="0" r="0" b="0"/>
          <a:stretch>
            <a:fillRect/>
          </a:stretch>
        </p:blipFill>
        <p:spPr>
          <a:xfrm>
            <a:off x="971549" y="2321658"/>
            <a:ext cx="2451008" cy="260630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1">
  <a:themeElements>
    <a:clrScheme name="Theme1">
      <a:dk1>
        <a:srgbClr val="000000"/>
      </a:dk1>
      <a:lt1>
        <a:srgbClr val="FFFFFF"/>
      </a:lt1>
      <a:dk2>
        <a:srgbClr val="A7A7A7"/>
      </a:dk2>
      <a:lt2>
        <a:srgbClr val="535353"/>
      </a:lt2>
      <a:accent1>
        <a:srgbClr val="A9D4DB"/>
      </a:accent1>
      <a:accent2>
        <a:srgbClr val="FBE284"/>
      </a:accent2>
      <a:accent3>
        <a:srgbClr val="4495A2"/>
      </a:accent3>
      <a:accent4>
        <a:srgbClr val="AA5881"/>
      </a:accent4>
      <a:accent5>
        <a:srgbClr val="E06742"/>
      </a:accent5>
      <a:accent6>
        <a:srgbClr val="F9D448"/>
      </a:accent6>
      <a:hlink>
        <a:srgbClr val="0000FF"/>
      </a:hlink>
      <a:folHlink>
        <a:srgbClr val="FF00FF"/>
      </a:folHlink>
    </a:clrScheme>
    <a:fontScheme name="Theme1">
      <a:majorFont>
        <a:latin typeface="Arial"/>
        <a:ea typeface="Arial"/>
        <a:cs typeface="Arial"/>
      </a:majorFont>
      <a:minorFont>
        <a:latin typeface="Helvetica"/>
        <a:ea typeface="Helvetica"/>
        <a:cs typeface="Helvetica"/>
      </a:minorFont>
    </a:fontScheme>
    <a:fmtScheme name="Them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1">
  <a:themeElements>
    <a:clrScheme name="Theme1">
      <a:dk1>
        <a:srgbClr val="000000"/>
      </a:dk1>
      <a:lt1>
        <a:srgbClr val="FFFFFF"/>
      </a:lt1>
      <a:dk2>
        <a:srgbClr val="A7A7A7"/>
      </a:dk2>
      <a:lt2>
        <a:srgbClr val="535353"/>
      </a:lt2>
      <a:accent1>
        <a:srgbClr val="A9D4DB"/>
      </a:accent1>
      <a:accent2>
        <a:srgbClr val="FBE284"/>
      </a:accent2>
      <a:accent3>
        <a:srgbClr val="4495A2"/>
      </a:accent3>
      <a:accent4>
        <a:srgbClr val="AA5881"/>
      </a:accent4>
      <a:accent5>
        <a:srgbClr val="E06742"/>
      </a:accent5>
      <a:accent6>
        <a:srgbClr val="F9D448"/>
      </a:accent6>
      <a:hlink>
        <a:srgbClr val="0000FF"/>
      </a:hlink>
      <a:folHlink>
        <a:srgbClr val="FF00FF"/>
      </a:folHlink>
    </a:clrScheme>
    <a:fontScheme name="Theme1">
      <a:majorFont>
        <a:latin typeface="Arial"/>
        <a:ea typeface="Arial"/>
        <a:cs typeface="Arial"/>
      </a:majorFont>
      <a:minorFont>
        <a:latin typeface="Helvetica"/>
        <a:ea typeface="Helvetica"/>
        <a:cs typeface="Helvetica"/>
      </a:minorFont>
    </a:fontScheme>
    <a:fmtScheme name="Them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